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32400000" cx="21600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i/zL8e9VBScM5n+uF2WN6PtkgO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92"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 name="Google Shape;61;p1:notes"/>
          <p:cNvSpPr/>
          <p:nvPr>
            <p:ph idx="2" type="sldImg"/>
          </p:nvPr>
        </p:nvSpPr>
        <p:spPr>
          <a:xfrm>
            <a:off x="2286083" y="685800"/>
            <a:ext cx="228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 name="Shape 11"/>
        <p:cNvGrpSpPr/>
        <p:nvPr/>
      </p:nvGrpSpPr>
      <p:grpSpPr>
        <a:xfrm>
          <a:off x="0" y="0"/>
          <a:ext cx="0" cy="0"/>
          <a:chOff x="0" y="0"/>
          <a:chExt cx="0" cy="0"/>
        </a:xfrm>
      </p:grpSpPr>
      <p:sp>
        <p:nvSpPr>
          <p:cNvPr id="12" name="Google Shape;12;p3"/>
          <p:cNvSpPr txBox="1"/>
          <p:nvPr>
            <p:ph type="title"/>
          </p:nvPr>
        </p:nvSpPr>
        <p:spPr>
          <a:xfrm>
            <a:off x="1079426" y="1296918"/>
            <a:ext cx="19439700" cy="5400000"/>
          </a:xfrm>
          <a:prstGeom prst="rect">
            <a:avLst/>
          </a:prstGeom>
          <a:noFill/>
          <a:ln>
            <a:noFill/>
          </a:ln>
        </p:spPr>
        <p:txBody>
          <a:bodyPr anchorCtr="0" anchor="ctr" bIns="154400" lIns="308450" spcFirstLastPara="1" rIns="308450" wrap="square" tIns="1544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 type="subTitle"/>
          </p:nvPr>
        </p:nvSpPr>
        <p:spPr>
          <a:xfrm>
            <a:off x="1079426" y="7560135"/>
            <a:ext cx="19439700" cy="21382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1" name="Shape 41"/>
        <p:cNvGrpSpPr/>
        <p:nvPr/>
      </p:nvGrpSpPr>
      <p:grpSpPr>
        <a:xfrm>
          <a:off x="0" y="0"/>
          <a:ext cx="0" cy="0"/>
          <a:chOff x="0" y="0"/>
          <a:chExt cx="0" cy="0"/>
        </a:xfrm>
      </p:grpSpPr>
      <p:sp>
        <p:nvSpPr>
          <p:cNvPr id="42" name="Google Shape;42;p12"/>
          <p:cNvSpPr txBox="1"/>
          <p:nvPr>
            <p:ph type="title"/>
          </p:nvPr>
        </p:nvSpPr>
        <p:spPr>
          <a:xfrm>
            <a:off x="1079426" y="1296918"/>
            <a:ext cx="19439700" cy="5400000"/>
          </a:xfrm>
          <a:prstGeom prst="rect">
            <a:avLst/>
          </a:prstGeom>
          <a:noFill/>
          <a:ln>
            <a:noFill/>
          </a:ln>
        </p:spPr>
        <p:txBody>
          <a:bodyPr anchorCtr="0" anchor="ctr" bIns="154400" lIns="308450" spcFirstLastPara="1" rIns="308450" wrap="square" tIns="1544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2"/>
          <p:cNvSpPr txBox="1"/>
          <p:nvPr>
            <p:ph idx="1" type="body"/>
          </p:nvPr>
        </p:nvSpPr>
        <p:spPr>
          <a:xfrm>
            <a:off x="1079426" y="7560135"/>
            <a:ext cx="19439700" cy="101994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4" name="Google Shape;44;p12"/>
          <p:cNvSpPr txBox="1"/>
          <p:nvPr>
            <p:ph idx="2" type="body"/>
          </p:nvPr>
        </p:nvSpPr>
        <p:spPr>
          <a:xfrm>
            <a:off x="1079426" y="18728818"/>
            <a:ext cx="19439700" cy="101994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5" name="Shape 45"/>
        <p:cNvGrpSpPr/>
        <p:nvPr/>
      </p:nvGrpSpPr>
      <p:grpSpPr>
        <a:xfrm>
          <a:off x="0" y="0"/>
          <a:ext cx="0" cy="0"/>
          <a:chOff x="0" y="0"/>
          <a:chExt cx="0" cy="0"/>
        </a:xfrm>
      </p:grpSpPr>
      <p:sp>
        <p:nvSpPr>
          <p:cNvPr id="46" name="Google Shape;46;p13"/>
          <p:cNvSpPr txBox="1"/>
          <p:nvPr>
            <p:ph type="title"/>
          </p:nvPr>
        </p:nvSpPr>
        <p:spPr>
          <a:xfrm>
            <a:off x="1079426" y="1296918"/>
            <a:ext cx="19439700" cy="5400000"/>
          </a:xfrm>
          <a:prstGeom prst="rect">
            <a:avLst/>
          </a:prstGeom>
          <a:noFill/>
          <a:ln>
            <a:noFill/>
          </a:ln>
        </p:spPr>
        <p:txBody>
          <a:bodyPr anchorCtr="0" anchor="ctr" bIns="154400" lIns="308450" spcFirstLastPara="1" rIns="308450" wrap="square" tIns="1544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3"/>
          <p:cNvSpPr txBox="1"/>
          <p:nvPr>
            <p:ph idx="1" type="body"/>
          </p:nvPr>
        </p:nvSpPr>
        <p:spPr>
          <a:xfrm>
            <a:off x="1079426" y="7560135"/>
            <a:ext cx="9486300" cy="101994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8" name="Google Shape;48;p13"/>
          <p:cNvSpPr txBox="1"/>
          <p:nvPr>
            <p:ph idx="2" type="body"/>
          </p:nvPr>
        </p:nvSpPr>
        <p:spPr>
          <a:xfrm>
            <a:off x="11040455" y="7560135"/>
            <a:ext cx="9486300" cy="101994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9" name="Google Shape;49;p13"/>
          <p:cNvSpPr txBox="1"/>
          <p:nvPr>
            <p:ph idx="3" type="body"/>
          </p:nvPr>
        </p:nvSpPr>
        <p:spPr>
          <a:xfrm>
            <a:off x="1079426" y="18728818"/>
            <a:ext cx="9486300" cy="101994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0" name="Google Shape;50;p13"/>
          <p:cNvSpPr txBox="1"/>
          <p:nvPr>
            <p:ph idx="4" type="body"/>
          </p:nvPr>
        </p:nvSpPr>
        <p:spPr>
          <a:xfrm>
            <a:off x="11040455" y="18728818"/>
            <a:ext cx="9486300" cy="101994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1" name="Shape 51"/>
        <p:cNvGrpSpPr/>
        <p:nvPr/>
      </p:nvGrpSpPr>
      <p:grpSpPr>
        <a:xfrm>
          <a:off x="0" y="0"/>
          <a:ext cx="0" cy="0"/>
          <a:chOff x="0" y="0"/>
          <a:chExt cx="0" cy="0"/>
        </a:xfrm>
      </p:grpSpPr>
      <p:sp>
        <p:nvSpPr>
          <p:cNvPr id="52" name="Google Shape;52;p14"/>
          <p:cNvSpPr txBox="1"/>
          <p:nvPr>
            <p:ph type="title"/>
          </p:nvPr>
        </p:nvSpPr>
        <p:spPr>
          <a:xfrm>
            <a:off x="1079426" y="1296918"/>
            <a:ext cx="19439700" cy="5400000"/>
          </a:xfrm>
          <a:prstGeom prst="rect">
            <a:avLst/>
          </a:prstGeom>
          <a:noFill/>
          <a:ln>
            <a:noFill/>
          </a:ln>
        </p:spPr>
        <p:txBody>
          <a:bodyPr anchorCtr="0" anchor="ctr" bIns="154400" lIns="308450" spcFirstLastPara="1" rIns="308450" wrap="square" tIns="1544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4"/>
          <p:cNvSpPr txBox="1"/>
          <p:nvPr>
            <p:ph idx="1" type="body"/>
          </p:nvPr>
        </p:nvSpPr>
        <p:spPr>
          <a:xfrm>
            <a:off x="1079426" y="7560135"/>
            <a:ext cx="6259500" cy="101994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4" name="Google Shape;54;p14"/>
          <p:cNvSpPr txBox="1"/>
          <p:nvPr>
            <p:ph idx="2" type="body"/>
          </p:nvPr>
        </p:nvSpPr>
        <p:spPr>
          <a:xfrm>
            <a:off x="7652445" y="7560135"/>
            <a:ext cx="6259500" cy="101994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5" name="Google Shape;55;p14"/>
          <p:cNvSpPr txBox="1"/>
          <p:nvPr>
            <p:ph idx="3" type="body"/>
          </p:nvPr>
        </p:nvSpPr>
        <p:spPr>
          <a:xfrm>
            <a:off x="14225105" y="7560135"/>
            <a:ext cx="6259500" cy="101994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6" name="Google Shape;56;p14"/>
          <p:cNvSpPr txBox="1"/>
          <p:nvPr>
            <p:ph idx="4" type="body"/>
          </p:nvPr>
        </p:nvSpPr>
        <p:spPr>
          <a:xfrm>
            <a:off x="1079426" y="18728818"/>
            <a:ext cx="6259500" cy="101994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7" name="Google Shape;57;p14"/>
          <p:cNvSpPr txBox="1"/>
          <p:nvPr>
            <p:ph idx="5" type="body"/>
          </p:nvPr>
        </p:nvSpPr>
        <p:spPr>
          <a:xfrm>
            <a:off x="7652445" y="18728818"/>
            <a:ext cx="6259500" cy="101994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8" name="Google Shape;58;p14"/>
          <p:cNvSpPr txBox="1"/>
          <p:nvPr>
            <p:ph idx="6" type="body"/>
          </p:nvPr>
        </p:nvSpPr>
        <p:spPr>
          <a:xfrm>
            <a:off x="14225105" y="18728818"/>
            <a:ext cx="6259500" cy="101994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 name="Shape 1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5" name="Shape 15"/>
        <p:cNvGrpSpPr/>
        <p:nvPr/>
      </p:nvGrpSpPr>
      <p:grpSpPr>
        <a:xfrm>
          <a:off x="0" y="0"/>
          <a:ext cx="0" cy="0"/>
          <a:chOff x="0" y="0"/>
          <a:chExt cx="0" cy="0"/>
        </a:xfrm>
      </p:grpSpPr>
      <p:sp>
        <p:nvSpPr>
          <p:cNvPr id="16" name="Google Shape;16;p5"/>
          <p:cNvSpPr txBox="1"/>
          <p:nvPr>
            <p:ph type="title"/>
          </p:nvPr>
        </p:nvSpPr>
        <p:spPr>
          <a:xfrm>
            <a:off x="1079426" y="1296918"/>
            <a:ext cx="19439700" cy="5400000"/>
          </a:xfrm>
          <a:prstGeom prst="rect">
            <a:avLst/>
          </a:prstGeom>
          <a:noFill/>
          <a:ln>
            <a:noFill/>
          </a:ln>
        </p:spPr>
        <p:txBody>
          <a:bodyPr anchorCtr="0" anchor="ctr" bIns="154400" lIns="308450" spcFirstLastPara="1" rIns="308450" wrap="square" tIns="1544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
          <p:cNvSpPr txBox="1"/>
          <p:nvPr>
            <p:ph idx="1" type="body"/>
          </p:nvPr>
        </p:nvSpPr>
        <p:spPr>
          <a:xfrm>
            <a:off x="1079426" y="7560135"/>
            <a:ext cx="19439700" cy="213825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8" name="Shape 18"/>
        <p:cNvGrpSpPr/>
        <p:nvPr/>
      </p:nvGrpSpPr>
      <p:grpSpPr>
        <a:xfrm>
          <a:off x="0" y="0"/>
          <a:ext cx="0" cy="0"/>
          <a:chOff x="0" y="0"/>
          <a:chExt cx="0" cy="0"/>
        </a:xfrm>
      </p:grpSpPr>
      <p:sp>
        <p:nvSpPr>
          <p:cNvPr id="19" name="Google Shape;19;p6"/>
          <p:cNvSpPr txBox="1"/>
          <p:nvPr>
            <p:ph type="title"/>
          </p:nvPr>
        </p:nvSpPr>
        <p:spPr>
          <a:xfrm>
            <a:off x="1079426" y="1296918"/>
            <a:ext cx="19439700" cy="5400000"/>
          </a:xfrm>
          <a:prstGeom prst="rect">
            <a:avLst/>
          </a:prstGeom>
          <a:noFill/>
          <a:ln>
            <a:noFill/>
          </a:ln>
        </p:spPr>
        <p:txBody>
          <a:bodyPr anchorCtr="0" anchor="ctr" bIns="154400" lIns="308450" spcFirstLastPara="1" rIns="308450" wrap="square" tIns="1544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
          <p:cNvSpPr txBox="1"/>
          <p:nvPr>
            <p:ph idx="1" type="body"/>
          </p:nvPr>
        </p:nvSpPr>
        <p:spPr>
          <a:xfrm>
            <a:off x="1079426" y="7560135"/>
            <a:ext cx="9486300" cy="213825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 name="Google Shape;21;p6"/>
          <p:cNvSpPr txBox="1"/>
          <p:nvPr>
            <p:ph idx="2" type="body"/>
          </p:nvPr>
        </p:nvSpPr>
        <p:spPr>
          <a:xfrm>
            <a:off x="11040455" y="7560135"/>
            <a:ext cx="9486300" cy="213825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7"/>
          <p:cNvSpPr txBox="1"/>
          <p:nvPr>
            <p:ph type="title"/>
          </p:nvPr>
        </p:nvSpPr>
        <p:spPr>
          <a:xfrm>
            <a:off x="1079426" y="1296918"/>
            <a:ext cx="19439700" cy="5400000"/>
          </a:xfrm>
          <a:prstGeom prst="rect">
            <a:avLst/>
          </a:prstGeom>
          <a:noFill/>
          <a:ln>
            <a:noFill/>
          </a:ln>
        </p:spPr>
        <p:txBody>
          <a:bodyPr anchorCtr="0" anchor="ctr" bIns="154400" lIns="308450" spcFirstLastPara="1" rIns="308450" wrap="square" tIns="1544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4" name="Shape 24"/>
        <p:cNvGrpSpPr/>
        <p:nvPr/>
      </p:nvGrpSpPr>
      <p:grpSpPr>
        <a:xfrm>
          <a:off x="0" y="0"/>
          <a:ext cx="0" cy="0"/>
          <a:chOff x="0" y="0"/>
          <a:chExt cx="0" cy="0"/>
        </a:xfrm>
      </p:grpSpPr>
      <p:sp>
        <p:nvSpPr>
          <p:cNvPr id="25" name="Google Shape;25;p8"/>
          <p:cNvSpPr txBox="1"/>
          <p:nvPr>
            <p:ph idx="1" type="subTitle"/>
          </p:nvPr>
        </p:nvSpPr>
        <p:spPr>
          <a:xfrm>
            <a:off x="1079426" y="1296918"/>
            <a:ext cx="19439700" cy="25032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6" name="Shape 26"/>
        <p:cNvGrpSpPr/>
        <p:nvPr/>
      </p:nvGrpSpPr>
      <p:grpSpPr>
        <a:xfrm>
          <a:off x="0" y="0"/>
          <a:ext cx="0" cy="0"/>
          <a:chOff x="0" y="0"/>
          <a:chExt cx="0" cy="0"/>
        </a:xfrm>
      </p:grpSpPr>
      <p:sp>
        <p:nvSpPr>
          <p:cNvPr id="27" name="Google Shape;27;p9"/>
          <p:cNvSpPr txBox="1"/>
          <p:nvPr>
            <p:ph type="title"/>
          </p:nvPr>
        </p:nvSpPr>
        <p:spPr>
          <a:xfrm>
            <a:off x="1079426" y="1296918"/>
            <a:ext cx="19439700" cy="5400000"/>
          </a:xfrm>
          <a:prstGeom prst="rect">
            <a:avLst/>
          </a:prstGeom>
          <a:noFill/>
          <a:ln>
            <a:noFill/>
          </a:ln>
        </p:spPr>
        <p:txBody>
          <a:bodyPr anchorCtr="0" anchor="ctr" bIns="154400" lIns="308450" spcFirstLastPara="1" rIns="308450" wrap="square" tIns="1544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9"/>
          <p:cNvSpPr txBox="1"/>
          <p:nvPr>
            <p:ph idx="1" type="body"/>
          </p:nvPr>
        </p:nvSpPr>
        <p:spPr>
          <a:xfrm>
            <a:off x="1079426" y="7560135"/>
            <a:ext cx="9486300" cy="101994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9" name="Google Shape;29;p9"/>
          <p:cNvSpPr txBox="1"/>
          <p:nvPr>
            <p:ph idx="2" type="body"/>
          </p:nvPr>
        </p:nvSpPr>
        <p:spPr>
          <a:xfrm>
            <a:off x="11040455" y="7560135"/>
            <a:ext cx="9486300" cy="213825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9"/>
          <p:cNvSpPr txBox="1"/>
          <p:nvPr>
            <p:ph idx="3" type="body"/>
          </p:nvPr>
        </p:nvSpPr>
        <p:spPr>
          <a:xfrm>
            <a:off x="1079426" y="18728818"/>
            <a:ext cx="9486300" cy="101994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1" name="Shape 31"/>
        <p:cNvGrpSpPr/>
        <p:nvPr/>
      </p:nvGrpSpPr>
      <p:grpSpPr>
        <a:xfrm>
          <a:off x="0" y="0"/>
          <a:ext cx="0" cy="0"/>
          <a:chOff x="0" y="0"/>
          <a:chExt cx="0" cy="0"/>
        </a:xfrm>
      </p:grpSpPr>
      <p:sp>
        <p:nvSpPr>
          <p:cNvPr id="32" name="Google Shape;32;p10"/>
          <p:cNvSpPr txBox="1"/>
          <p:nvPr>
            <p:ph type="title"/>
          </p:nvPr>
        </p:nvSpPr>
        <p:spPr>
          <a:xfrm>
            <a:off x="1079426" y="1296918"/>
            <a:ext cx="19439700" cy="5400000"/>
          </a:xfrm>
          <a:prstGeom prst="rect">
            <a:avLst/>
          </a:prstGeom>
          <a:noFill/>
          <a:ln>
            <a:noFill/>
          </a:ln>
        </p:spPr>
        <p:txBody>
          <a:bodyPr anchorCtr="0" anchor="ctr" bIns="154400" lIns="308450" spcFirstLastPara="1" rIns="308450" wrap="square" tIns="1544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0"/>
          <p:cNvSpPr txBox="1"/>
          <p:nvPr>
            <p:ph idx="1" type="body"/>
          </p:nvPr>
        </p:nvSpPr>
        <p:spPr>
          <a:xfrm>
            <a:off x="1079426" y="7560135"/>
            <a:ext cx="9486300" cy="213825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10"/>
          <p:cNvSpPr txBox="1"/>
          <p:nvPr>
            <p:ph idx="2" type="body"/>
          </p:nvPr>
        </p:nvSpPr>
        <p:spPr>
          <a:xfrm>
            <a:off x="11040455" y="7560135"/>
            <a:ext cx="9486300" cy="101994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10"/>
          <p:cNvSpPr txBox="1"/>
          <p:nvPr>
            <p:ph idx="3" type="body"/>
          </p:nvPr>
        </p:nvSpPr>
        <p:spPr>
          <a:xfrm>
            <a:off x="11040455" y="18728818"/>
            <a:ext cx="9486300" cy="101994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6" name="Shape 36"/>
        <p:cNvGrpSpPr/>
        <p:nvPr/>
      </p:nvGrpSpPr>
      <p:grpSpPr>
        <a:xfrm>
          <a:off x="0" y="0"/>
          <a:ext cx="0" cy="0"/>
          <a:chOff x="0" y="0"/>
          <a:chExt cx="0" cy="0"/>
        </a:xfrm>
      </p:grpSpPr>
      <p:sp>
        <p:nvSpPr>
          <p:cNvPr id="37" name="Google Shape;37;p11"/>
          <p:cNvSpPr txBox="1"/>
          <p:nvPr>
            <p:ph type="title"/>
          </p:nvPr>
        </p:nvSpPr>
        <p:spPr>
          <a:xfrm>
            <a:off x="1079426" y="1296918"/>
            <a:ext cx="19439700" cy="5400000"/>
          </a:xfrm>
          <a:prstGeom prst="rect">
            <a:avLst/>
          </a:prstGeom>
          <a:noFill/>
          <a:ln>
            <a:noFill/>
          </a:ln>
        </p:spPr>
        <p:txBody>
          <a:bodyPr anchorCtr="0" anchor="ctr" bIns="154400" lIns="308450" spcFirstLastPara="1" rIns="308450" wrap="square" tIns="1544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1"/>
          <p:cNvSpPr txBox="1"/>
          <p:nvPr>
            <p:ph idx="1" type="body"/>
          </p:nvPr>
        </p:nvSpPr>
        <p:spPr>
          <a:xfrm>
            <a:off x="1079426" y="7560135"/>
            <a:ext cx="9486300" cy="101994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 name="Google Shape;39;p11"/>
          <p:cNvSpPr txBox="1"/>
          <p:nvPr>
            <p:ph idx="2" type="body"/>
          </p:nvPr>
        </p:nvSpPr>
        <p:spPr>
          <a:xfrm>
            <a:off x="11040455" y="7560135"/>
            <a:ext cx="9486300" cy="101994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0" name="Google Shape;40;p11"/>
          <p:cNvSpPr txBox="1"/>
          <p:nvPr>
            <p:ph idx="3" type="body"/>
          </p:nvPr>
        </p:nvSpPr>
        <p:spPr>
          <a:xfrm>
            <a:off x="1079426" y="18728818"/>
            <a:ext cx="19439700" cy="10199400"/>
          </a:xfrm>
          <a:prstGeom prst="rect">
            <a:avLst/>
          </a:prstGeom>
          <a:noFill/>
          <a:ln>
            <a:noFill/>
          </a:ln>
        </p:spPr>
        <p:txBody>
          <a:bodyPr anchorCtr="0" anchor="t" bIns="154400" lIns="308450" spcFirstLastPara="1" rIns="308450" wrap="square" tIns="15440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079426" y="1296918"/>
            <a:ext cx="19439700" cy="5400000"/>
          </a:xfrm>
          <a:prstGeom prst="rect">
            <a:avLst/>
          </a:prstGeom>
          <a:noFill/>
          <a:ln>
            <a:noFill/>
          </a:ln>
        </p:spPr>
        <p:txBody>
          <a:bodyPr anchorCtr="0" anchor="ctr" bIns="154400" lIns="308450" spcFirstLastPara="1" rIns="308450" wrap="square" tIns="1544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1079426" y="7560135"/>
            <a:ext cx="19439700" cy="21382500"/>
          </a:xfrm>
          <a:prstGeom prst="rect">
            <a:avLst/>
          </a:prstGeom>
          <a:noFill/>
          <a:ln>
            <a:noFill/>
          </a:ln>
        </p:spPr>
        <p:txBody>
          <a:bodyPr anchorCtr="0" anchor="t" bIns="154400" lIns="308450" spcFirstLastPara="1" rIns="308450" wrap="square" tIns="1544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2"/>
          <p:cNvSpPr txBox="1"/>
          <p:nvPr>
            <p:ph idx="10" type="dt"/>
          </p:nvPr>
        </p:nvSpPr>
        <p:spPr>
          <a:xfrm>
            <a:off x="1079066" y="30029965"/>
            <a:ext cx="5040900" cy="1725300"/>
          </a:xfrm>
          <a:prstGeom prst="rect">
            <a:avLst/>
          </a:prstGeom>
          <a:noFill/>
          <a:ln>
            <a:noFill/>
          </a:ln>
        </p:spPr>
        <p:txBody>
          <a:bodyPr anchorCtr="0" anchor="ctr" bIns="154400" lIns="308450" spcFirstLastPara="1" rIns="308450" wrap="square" tIns="1544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1" type="ftr"/>
          </p:nvPr>
        </p:nvSpPr>
        <p:spPr>
          <a:xfrm>
            <a:off x="7378900" y="30029965"/>
            <a:ext cx="6840900" cy="1725300"/>
          </a:xfrm>
          <a:prstGeom prst="rect">
            <a:avLst/>
          </a:prstGeom>
          <a:noFill/>
          <a:ln>
            <a:noFill/>
          </a:ln>
        </p:spPr>
        <p:txBody>
          <a:bodyPr anchorCtr="0" anchor="ctr" bIns="154400" lIns="308450" spcFirstLastPara="1" rIns="308450" wrap="square" tIns="1544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2"/>
          <p:cNvSpPr txBox="1"/>
          <p:nvPr>
            <p:ph idx="12" type="sldNum"/>
          </p:nvPr>
        </p:nvSpPr>
        <p:spPr>
          <a:xfrm>
            <a:off x="15478017" y="30029965"/>
            <a:ext cx="5040900" cy="1725300"/>
          </a:xfrm>
          <a:prstGeom prst="rect">
            <a:avLst/>
          </a:prstGeom>
          <a:noFill/>
          <a:ln>
            <a:noFill/>
          </a:ln>
        </p:spPr>
        <p:txBody>
          <a:bodyPr anchorCtr="0" anchor="ctr" bIns="154400" lIns="308450" spcFirstLastPara="1" rIns="308450" wrap="square" tIns="154400">
            <a:noAutofit/>
          </a:bodyPr>
          <a:lstStyle>
            <a:lvl1pPr indent="0" lvl="0" marL="0" marR="0" rtl="0" algn="r">
              <a:lnSpc>
                <a:spcPct val="100000"/>
              </a:lnSpc>
              <a:spcBef>
                <a:spcPts val="0"/>
              </a:spcBef>
              <a:spcAft>
                <a:spcPts val="0"/>
              </a:spcAft>
              <a:buClr>
                <a:srgbClr val="000000"/>
              </a:buClr>
              <a:buSzPts val="4100"/>
              <a:buFont typeface="Arial"/>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4100"/>
              <a:buFont typeface="Arial"/>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4100"/>
              <a:buFont typeface="Arial"/>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4100"/>
              <a:buFont typeface="Arial"/>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4100"/>
              <a:buFont typeface="Arial"/>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4100"/>
              <a:buFont typeface="Arial"/>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4100"/>
              <a:buFont typeface="Arial"/>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4100"/>
              <a:buFont typeface="Arial"/>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4100"/>
              <a:buFont typeface="Arial"/>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
          <p:cNvSpPr/>
          <p:nvPr/>
        </p:nvSpPr>
        <p:spPr>
          <a:xfrm>
            <a:off x="1185717" y="8037528"/>
            <a:ext cx="9053262" cy="9229626"/>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89975" spcFirstLastPara="1" rIns="89975" wrap="square" tIns="46800">
            <a:noAutofit/>
          </a:bodyPr>
          <a:lstStyle/>
          <a:p>
            <a:pPr indent="0" lvl="0" marL="0" marR="0" rtl="0" algn="just">
              <a:lnSpc>
                <a:spcPct val="100000"/>
              </a:lnSpc>
              <a:spcBef>
                <a:spcPts val="0"/>
              </a:spcBef>
              <a:spcAft>
                <a:spcPts val="0"/>
              </a:spcAft>
              <a:buClr>
                <a:srgbClr val="000000"/>
              </a:buClr>
              <a:buSzPts val="3000"/>
              <a:buFont typeface="Arial"/>
              <a:buNone/>
            </a:pPr>
            <a:r>
              <a:rPr b="0" i="0" lang="pt-BR" sz="3000" u="none" cap="none" strike="noStrike">
                <a:solidFill>
                  <a:srgbClr val="000000"/>
                </a:solidFill>
                <a:latin typeface="Arial"/>
                <a:ea typeface="Arial"/>
                <a:cs typeface="Arial"/>
                <a:sym typeface="Arial"/>
              </a:rPr>
              <a:t>          Texto texto texto texto texto texto texto texto texto texto texto texto texto texto texto texto texto texto texto texto texto texto texto texto texto (Autor et al., 2014). Texto texto texto texto texto texto texto texto texto texto texto texto texto texto texto texto texto texto texto texto texto (Autor, 2013; Autor, 2014; Autor et al., 2016). </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000"/>
              <a:buFont typeface="Arial"/>
              <a:buNone/>
            </a:pPr>
            <a:r>
              <a:rPr b="0" i="0" lang="pt-BR" sz="3000" u="none" cap="none" strike="noStrike">
                <a:solidFill>
                  <a:srgbClr val="000000"/>
                </a:solidFill>
                <a:latin typeface="Arial"/>
                <a:ea typeface="Arial"/>
                <a:cs typeface="Arial"/>
                <a:sym typeface="Arial"/>
              </a:rPr>
              <a:t>          Texto texto texto texto texto texto texto texto texto texto texto texto texto (Autor, 2014). Texto texto texto texto texto texto texto texto texto texto texto texto texto texto texto texto texto texto texto texto texto texto texto texto texto texto texto texto texto texto texto texto (Autor, 2014; Autor, 2016). </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000"/>
              <a:buFont typeface="Arial"/>
              <a:buNone/>
            </a:pPr>
            <a:r>
              <a:rPr b="0" i="0" lang="pt-BR" sz="3000" u="none" cap="none" strike="noStrike">
                <a:solidFill>
                  <a:srgbClr val="000000"/>
                </a:solidFill>
                <a:latin typeface="Arial"/>
                <a:ea typeface="Arial"/>
                <a:cs typeface="Arial"/>
                <a:sym typeface="Arial"/>
              </a:rPr>
              <a:t>          Texto texto texto texto texto texto texto texto texto texto texto texto texto texto texto texto texto texto texto texto texto texto texto texto texto (Autor, 2014). Texto texto texto texto texto texto texto texto texto texto texto texto texto texto texto texto texto texto texto texto texto texto texto texto texto texto (Autor, 2014; Autor, 2014; Autor, 2017). </a:t>
            </a:r>
            <a:endParaRPr b="0" i="0" sz="3000" u="none" cap="none" strike="noStrike">
              <a:solidFill>
                <a:srgbClr val="000000"/>
              </a:solidFill>
              <a:latin typeface="Arial"/>
              <a:ea typeface="Arial"/>
              <a:cs typeface="Arial"/>
              <a:sym typeface="Arial"/>
            </a:endParaRPr>
          </a:p>
        </p:txBody>
      </p:sp>
      <p:sp>
        <p:nvSpPr>
          <p:cNvPr id="64" name="Google Shape;64;p1"/>
          <p:cNvSpPr/>
          <p:nvPr/>
        </p:nvSpPr>
        <p:spPr>
          <a:xfrm>
            <a:off x="1315652" y="22630482"/>
            <a:ext cx="8924796" cy="146431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89975" spcFirstLastPara="1" rIns="89975" wrap="square" tIns="46800">
            <a:noAutofit/>
          </a:bodyPr>
          <a:lstStyle/>
          <a:p>
            <a:pPr indent="0" lvl="0" marL="0" marR="0" rtl="0" algn="just">
              <a:lnSpc>
                <a:spcPct val="100000"/>
              </a:lnSpc>
              <a:spcBef>
                <a:spcPts val="0"/>
              </a:spcBef>
              <a:spcAft>
                <a:spcPts val="0"/>
              </a:spcAft>
              <a:buClr>
                <a:srgbClr val="000000"/>
              </a:buClr>
              <a:buSzPts val="3000"/>
              <a:buFont typeface="Arial"/>
              <a:buNone/>
            </a:pPr>
            <a:r>
              <a:rPr b="0" i="0" lang="pt-BR" sz="3000" u="none" cap="none" strike="noStrike">
                <a:solidFill>
                  <a:srgbClr val="000000"/>
                </a:solidFill>
                <a:latin typeface="Arial"/>
                <a:ea typeface="Arial"/>
                <a:cs typeface="Arial"/>
                <a:sym typeface="Arial"/>
              </a:rPr>
              <a:t>          Este estudo teve como objetivo texto texto texto texto texto texto texto texto texto texto texto texto texto texto texto texto texto texto texto texto.</a:t>
            </a:r>
            <a:endParaRPr b="0" i="0" sz="3000" u="none" cap="none" strike="noStrike">
              <a:solidFill>
                <a:srgbClr val="000000"/>
              </a:solidFill>
              <a:latin typeface="Arial"/>
              <a:ea typeface="Arial"/>
              <a:cs typeface="Arial"/>
              <a:sym typeface="Arial"/>
            </a:endParaRPr>
          </a:p>
        </p:txBody>
      </p:sp>
      <p:sp>
        <p:nvSpPr>
          <p:cNvPr id="65" name="Google Shape;65;p1"/>
          <p:cNvSpPr/>
          <p:nvPr/>
        </p:nvSpPr>
        <p:spPr>
          <a:xfrm>
            <a:off x="11376204" y="8010818"/>
            <a:ext cx="9053262" cy="87728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89975" spcFirstLastPara="1" rIns="89975" wrap="square" tIns="46800">
            <a:noAutofit/>
          </a:bodyPr>
          <a:lstStyle/>
          <a:p>
            <a:pPr indent="0" lvl="0" marL="0" marR="0" rtl="0" algn="just">
              <a:lnSpc>
                <a:spcPct val="100000"/>
              </a:lnSpc>
              <a:spcBef>
                <a:spcPts val="0"/>
              </a:spcBef>
              <a:spcAft>
                <a:spcPts val="0"/>
              </a:spcAft>
              <a:buClr>
                <a:srgbClr val="000000"/>
              </a:buClr>
              <a:buSzPts val="3000"/>
              <a:buFont typeface="Arial"/>
              <a:buNone/>
            </a:pPr>
            <a:r>
              <a:rPr b="0" i="0" lang="pt-BR" sz="3000" u="none" cap="none" strike="noStrike">
                <a:solidFill>
                  <a:srgbClr val="000000"/>
                </a:solidFill>
                <a:latin typeface="Arial"/>
                <a:ea typeface="Arial"/>
                <a:cs typeface="Arial"/>
                <a:sym typeface="Arial"/>
              </a:rPr>
              <a:t>          Texto texto texto texto texto texto texto texto texto texto texto texto texto texto texto texto texto texto texto texto texto texto texto texto texto. Texto texto texto texto texto texto texto texto texto texto texto texto texto texto texto texto texto texto texto . </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000"/>
              <a:buFont typeface="Arial"/>
              <a:buNone/>
            </a:pPr>
            <a:r>
              <a:rPr b="0" i="0" lang="pt-BR" sz="3000" u="none" cap="none" strike="noStrike">
                <a:solidFill>
                  <a:srgbClr val="000000"/>
                </a:solidFill>
                <a:latin typeface="Arial"/>
                <a:ea typeface="Arial"/>
                <a:cs typeface="Arial"/>
                <a:sym typeface="Arial"/>
              </a:rPr>
              <a:t>          Texto texto texto texto texto texto texto texto texto texto texto texto texto texto texto texto texto texto texto texto texto texto (Autor, 2014). Texto texto texto texto texto texto texto texto texto texto texto texto texto texto texto texto texto texto texto texto texto texto texto texto texto texto texto texto texto texto texto texto (Autor, 2017; Autor, 2018). </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000"/>
              <a:buFont typeface="Arial"/>
              <a:buNone/>
            </a:pPr>
            <a:r>
              <a:rPr b="0" i="0" lang="pt-BR" sz="3000" u="none" cap="none" strike="noStrike">
                <a:solidFill>
                  <a:srgbClr val="000000"/>
                </a:solidFill>
                <a:latin typeface="Arial"/>
                <a:ea typeface="Arial"/>
                <a:cs typeface="Arial"/>
                <a:sym typeface="Arial"/>
              </a:rPr>
              <a:t>          Texto texto texto texto texto texto texto texto texto texto texto texto texto texto texto texto texto texto texto texto texto texto texto texto texto (Autor, 2014). Texto texto texto texto texto texto texto texto texto texto texto texto texto texto texto texto texto texto texto texto texto texto texto texto texto texto (Autor, 2014; Autor, 2016; Autor, 2018). </a:t>
            </a:r>
            <a:endParaRPr b="0" i="0" sz="3000" u="none" cap="none" strike="noStrike">
              <a:solidFill>
                <a:srgbClr val="000000"/>
              </a:solidFill>
              <a:latin typeface="Arial"/>
              <a:ea typeface="Arial"/>
              <a:cs typeface="Arial"/>
              <a:sym typeface="Arial"/>
            </a:endParaRPr>
          </a:p>
        </p:txBody>
      </p:sp>
      <p:sp>
        <p:nvSpPr>
          <p:cNvPr id="66" name="Google Shape;66;p1"/>
          <p:cNvSpPr/>
          <p:nvPr/>
        </p:nvSpPr>
        <p:spPr>
          <a:xfrm>
            <a:off x="4320225" y="4342968"/>
            <a:ext cx="13173786" cy="1023354"/>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89975" spcFirstLastPara="1" rIns="89975" wrap="square" tIns="46800">
            <a:noAutofit/>
          </a:bodyPr>
          <a:lstStyle/>
          <a:p>
            <a:pPr indent="0" lvl="0" marL="0" marR="0" rtl="0" algn="ctr">
              <a:lnSpc>
                <a:spcPct val="100000"/>
              </a:lnSpc>
              <a:spcBef>
                <a:spcPts val="0"/>
              </a:spcBef>
              <a:spcAft>
                <a:spcPts val="0"/>
              </a:spcAft>
              <a:buClr>
                <a:srgbClr val="000000"/>
              </a:buClr>
              <a:buSzPts val="6100"/>
              <a:buFont typeface="Arial"/>
              <a:buNone/>
            </a:pPr>
            <a:r>
              <a:rPr b="1" i="0" lang="pt-BR" sz="6100" u="none" cap="none" strike="noStrike">
                <a:solidFill>
                  <a:srgbClr val="FFFFFF"/>
                </a:solidFill>
                <a:latin typeface="Arial"/>
                <a:ea typeface="Arial"/>
                <a:cs typeface="Arial"/>
                <a:sym typeface="Arial"/>
              </a:rPr>
              <a:t>Título</a:t>
            </a:r>
            <a:endParaRPr b="0" i="0" sz="6100" u="none" cap="none" strike="noStrike">
              <a:solidFill>
                <a:srgbClr val="000000"/>
              </a:solidFill>
              <a:latin typeface="Arial"/>
              <a:ea typeface="Arial"/>
              <a:cs typeface="Arial"/>
              <a:sym typeface="Arial"/>
            </a:endParaRPr>
          </a:p>
        </p:txBody>
      </p:sp>
      <p:sp>
        <p:nvSpPr>
          <p:cNvPr id="67" name="Google Shape;67;p1"/>
          <p:cNvSpPr/>
          <p:nvPr/>
        </p:nvSpPr>
        <p:spPr>
          <a:xfrm>
            <a:off x="1242586" y="7015616"/>
            <a:ext cx="8997860" cy="720628"/>
          </a:xfrm>
          <a:custGeom>
            <a:rect b="b" l="l" r="r" t="t"/>
            <a:pathLst>
              <a:path extrusionOk="0" h="2004" w="25001">
                <a:moveTo>
                  <a:pt x="333" y="0"/>
                </a:moveTo>
                <a:cubicBezTo>
                  <a:pt x="166" y="0"/>
                  <a:pt x="0" y="166"/>
                  <a:pt x="0" y="333"/>
                </a:cubicBezTo>
                <a:lnTo>
                  <a:pt x="0" y="1669"/>
                </a:lnTo>
                <a:cubicBezTo>
                  <a:pt x="0" y="1836"/>
                  <a:pt x="166" y="2003"/>
                  <a:pt x="333" y="2003"/>
                </a:cubicBezTo>
                <a:lnTo>
                  <a:pt x="24666" y="2003"/>
                </a:lnTo>
                <a:cubicBezTo>
                  <a:pt x="24833" y="2003"/>
                  <a:pt x="25000" y="1836"/>
                  <a:pt x="25000" y="1669"/>
                </a:cubicBezTo>
                <a:lnTo>
                  <a:pt x="25000" y="333"/>
                </a:lnTo>
                <a:cubicBezTo>
                  <a:pt x="25000" y="166"/>
                  <a:pt x="24833" y="0"/>
                  <a:pt x="24666" y="0"/>
                </a:cubicBezTo>
                <a:lnTo>
                  <a:pt x="333" y="0"/>
                </a:lnTo>
              </a:path>
            </a:pathLst>
          </a:custGeom>
          <a:solidFill>
            <a:srgbClr val="3A8179"/>
          </a:solidFill>
          <a:ln>
            <a:noFill/>
          </a:ln>
        </p:spPr>
        <p:txBody>
          <a:bodyPr anchorCtr="0" anchor="ctr" bIns="32750" lIns="65150" spcFirstLastPara="1" rIns="65150" wrap="square" tIns="32750">
            <a:noAutofit/>
          </a:bodyPr>
          <a:lstStyle/>
          <a:p>
            <a:pPr indent="0" lvl="0" marL="0" marR="0" rtl="0" algn="ctr">
              <a:lnSpc>
                <a:spcPct val="100000"/>
              </a:lnSpc>
              <a:spcBef>
                <a:spcPts val="0"/>
              </a:spcBef>
              <a:spcAft>
                <a:spcPts val="0"/>
              </a:spcAft>
              <a:buClr>
                <a:srgbClr val="000000"/>
              </a:buClr>
              <a:buSzPts val="4000"/>
              <a:buFont typeface="Arial"/>
              <a:buNone/>
            </a:pPr>
            <a:r>
              <a:rPr b="1" i="0" lang="pt-BR" sz="4000" u="none" cap="none" strike="noStrike">
                <a:solidFill>
                  <a:srgbClr val="FFFFFF"/>
                </a:solidFill>
                <a:latin typeface="Arial"/>
                <a:ea typeface="Arial"/>
                <a:cs typeface="Arial"/>
                <a:sym typeface="Arial"/>
              </a:rPr>
              <a:t>INTRODUÇÃO</a:t>
            </a:r>
            <a:endParaRPr b="0" i="0" sz="4000" u="none" cap="none" strike="noStrike">
              <a:solidFill>
                <a:srgbClr val="000000"/>
              </a:solidFill>
              <a:latin typeface="Arial"/>
              <a:ea typeface="Arial"/>
              <a:cs typeface="Arial"/>
              <a:sym typeface="Arial"/>
            </a:endParaRPr>
          </a:p>
        </p:txBody>
      </p:sp>
      <p:sp>
        <p:nvSpPr>
          <p:cNvPr id="68" name="Google Shape;68;p1"/>
          <p:cNvSpPr/>
          <p:nvPr/>
        </p:nvSpPr>
        <p:spPr>
          <a:xfrm>
            <a:off x="1226142" y="24305968"/>
            <a:ext cx="8972307" cy="720628"/>
          </a:xfrm>
          <a:custGeom>
            <a:rect b="b" l="l" r="r" t="t"/>
            <a:pathLst>
              <a:path extrusionOk="0" h="2004" w="24930">
                <a:moveTo>
                  <a:pt x="333" y="0"/>
                </a:moveTo>
                <a:cubicBezTo>
                  <a:pt x="166" y="0"/>
                  <a:pt x="0" y="166"/>
                  <a:pt x="0" y="333"/>
                </a:cubicBezTo>
                <a:lnTo>
                  <a:pt x="0" y="1669"/>
                </a:lnTo>
                <a:cubicBezTo>
                  <a:pt x="0" y="1836"/>
                  <a:pt x="166" y="2003"/>
                  <a:pt x="333" y="2003"/>
                </a:cubicBezTo>
                <a:lnTo>
                  <a:pt x="24595" y="2003"/>
                </a:lnTo>
                <a:cubicBezTo>
                  <a:pt x="24762" y="2003"/>
                  <a:pt x="24929" y="1836"/>
                  <a:pt x="24929" y="1669"/>
                </a:cubicBezTo>
                <a:lnTo>
                  <a:pt x="24929" y="333"/>
                </a:lnTo>
                <a:cubicBezTo>
                  <a:pt x="24929" y="166"/>
                  <a:pt x="24762" y="0"/>
                  <a:pt x="24595" y="0"/>
                </a:cubicBezTo>
                <a:lnTo>
                  <a:pt x="333" y="0"/>
                </a:lnTo>
              </a:path>
            </a:pathLst>
          </a:custGeom>
          <a:solidFill>
            <a:srgbClr val="3A8179"/>
          </a:solidFill>
          <a:ln>
            <a:noFill/>
          </a:ln>
        </p:spPr>
        <p:txBody>
          <a:bodyPr anchorCtr="0" anchor="ctr" bIns="32750" lIns="65150" spcFirstLastPara="1" rIns="65150" wrap="square" tIns="32750">
            <a:noAutofit/>
          </a:bodyPr>
          <a:lstStyle/>
          <a:p>
            <a:pPr indent="0" lvl="0" marL="0" marR="0" rtl="0" algn="ctr">
              <a:lnSpc>
                <a:spcPct val="100000"/>
              </a:lnSpc>
              <a:spcBef>
                <a:spcPts val="0"/>
              </a:spcBef>
              <a:spcAft>
                <a:spcPts val="0"/>
              </a:spcAft>
              <a:buClr>
                <a:srgbClr val="000000"/>
              </a:buClr>
              <a:buSzPts val="4000"/>
              <a:buFont typeface="Arial"/>
              <a:buNone/>
            </a:pPr>
            <a:r>
              <a:rPr b="1" i="0" lang="pt-BR" sz="4000" u="none" cap="none" strike="noStrike">
                <a:solidFill>
                  <a:srgbClr val="FFFFFF"/>
                </a:solidFill>
                <a:latin typeface="Arial"/>
                <a:ea typeface="Arial"/>
                <a:cs typeface="Arial"/>
                <a:sym typeface="Arial"/>
              </a:rPr>
              <a:t>METODOLOGIA </a:t>
            </a:r>
            <a:r>
              <a:rPr b="1" lang="pt-BR" sz="4000">
                <a:solidFill>
                  <a:srgbClr val="FFFFFF"/>
                </a:solidFill>
              </a:rPr>
              <a:t>OU RELATO</a:t>
            </a:r>
            <a:endParaRPr b="0" i="0" sz="4000" u="none" cap="none" strike="noStrike">
              <a:solidFill>
                <a:srgbClr val="000000"/>
              </a:solidFill>
              <a:latin typeface="Arial"/>
              <a:ea typeface="Arial"/>
              <a:cs typeface="Arial"/>
              <a:sym typeface="Arial"/>
            </a:endParaRPr>
          </a:p>
        </p:txBody>
      </p:sp>
      <p:sp>
        <p:nvSpPr>
          <p:cNvPr id="69" name="Google Shape;69;p1"/>
          <p:cNvSpPr/>
          <p:nvPr/>
        </p:nvSpPr>
        <p:spPr>
          <a:xfrm>
            <a:off x="11433073" y="7034619"/>
            <a:ext cx="8996420" cy="718830"/>
          </a:xfrm>
          <a:custGeom>
            <a:rect b="b" l="l" r="r" t="t"/>
            <a:pathLst>
              <a:path extrusionOk="0" h="1999" w="24997">
                <a:moveTo>
                  <a:pt x="333" y="0"/>
                </a:moveTo>
                <a:cubicBezTo>
                  <a:pt x="166" y="0"/>
                  <a:pt x="0" y="166"/>
                  <a:pt x="0" y="333"/>
                </a:cubicBezTo>
                <a:lnTo>
                  <a:pt x="0" y="1665"/>
                </a:lnTo>
                <a:cubicBezTo>
                  <a:pt x="0" y="1831"/>
                  <a:pt x="166" y="1998"/>
                  <a:pt x="333" y="1998"/>
                </a:cubicBezTo>
                <a:lnTo>
                  <a:pt x="24663" y="1998"/>
                </a:lnTo>
                <a:cubicBezTo>
                  <a:pt x="24829" y="1998"/>
                  <a:pt x="24996" y="1831"/>
                  <a:pt x="24996" y="1665"/>
                </a:cubicBezTo>
                <a:lnTo>
                  <a:pt x="24996" y="333"/>
                </a:lnTo>
                <a:cubicBezTo>
                  <a:pt x="24996" y="166"/>
                  <a:pt x="24829" y="0"/>
                  <a:pt x="24663" y="0"/>
                </a:cubicBezTo>
                <a:lnTo>
                  <a:pt x="333" y="0"/>
                </a:lnTo>
              </a:path>
            </a:pathLst>
          </a:custGeom>
          <a:solidFill>
            <a:srgbClr val="3A8179"/>
          </a:solidFill>
          <a:ln>
            <a:noFill/>
          </a:ln>
        </p:spPr>
        <p:txBody>
          <a:bodyPr anchorCtr="0" anchor="ctr" bIns="32750" lIns="65150" spcFirstLastPara="1" rIns="65150" wrap="square" tIns="32750">
            <a:noAutofit/>
          </a:bodyPr>
          <a:lstStyle/>
          <a:p>
            <a:pPr indent="0" lvl="0" marL="0" marR="0" rtl="0" algn="ctr">
              <a:lnSpc>
                <a:spcPct val="100000"/>
              </a:lnSpc>
              <a:spcBef>
                <a:spcPts val="0"/>
              </a:spcBef>
              <a:spcAft>
                <a:spcPts val="0"/>
              </a:spcAft>
              <a:buClr>
                <a:srgbClr val="000000"/>
              </a:buClr>
              <a:buSzPts val="4000"/>
              <a:buFont typeface="Arial"/>
              <a:buNone/>
            </a:pPr>
            <a:r>
              <a:rPr b="1" i="0" lang="pt-BR" sz="4000" u="none" cap="none" strike="noStrike">
                <a:solidFill>
                  <a:srgbClr val="FFFFFF"/>
                </a:solidFill>
                <a:latin typeface="Arial"/>
                <a:ea typeface="Arial"/>
                <a:cs typeface="Arial"/>
                <a:sym typeface="Arial"/>
              </a:rPr>
              <a:t>RESULTADOS ESPERADOS</a:t>
            </a:r>
            <a:endParaRPr b="0" i="0" sz="4000" u="none" cap="none" strike="noStrike">
              <a:solidFill>
                <a:srgbClr val="000000"/>
              </a:solidFill>
              <a:latin typeface="Arial"/>
              <a:ea typeface="Arial"/>
              <a:cs typeface="Arial"/>
              <a:sym typeface="Arial"/>
            </a:endParaRPr>
          </a:p>
        </p:txBody>
      </p:sp>
      <p:sp>
        <p:nvSpPr>
          <p:cNvPr id="70" name="Google Shape;70;p1"/>
          <p:cNvSpPr/>
          <p:nvPr/>
        </p:nvSpPr>
        <p:spPr>
          <a:xfrm>
            <a:off x="11416692" y="30044191"/>
            <a:ext cx="8972307" cy="720628"/>
          </a:xfrm>
          <a:custGeom>
            <a:rect b="b" l="l" r="r" t="t"/>
            <a:pathLst>
              <a:path extrusionOk="0" h="2004" w="24930">
                <a:moveTo>
                  <a:pt x="333" y="0"/>
                </a:moveTo>
                <a:cubicBezTo>
                  <a:pt x="166" y="0"/>
                  <a:pt x="0" y="166"/>
                  <a:pt x="0" y="333"/>
                </a:cubicBezTo>
                <a:lnTo>
                  <a:pt x="0" y="1669"/>
                </a:lnTo>
                <a:cubicBezTo>
                  <a:pt x="0" y="1836"/>
                  <a:pt x="166" y="2003"/>
                  <a:pt x="333" y="2003"/>
                </a:cubicBezTo>
                <a:lnTo>
                  <a:pt x="24595" y="2003"/>
                </a:lnTo>
                <a:cubicBezTo>
                  <a:pt x="24762" y="2003"/>
                  <a:pt x="24929" y="1836"/>
                  <a:pt x="24929" y="1669"/>
                </a:cubicBezTo>
                <a:lnTo>
                  <a:pt x="24929" y="333"/>
                </a:lnTo>
                <a:cubicBezTo>
                  <a:pt x="24929" y="166"/>
                  <a:pt x="24762" y="0"/>
                  <a:pt x="24595" y="0"/>
                </a:cubicBezTo>
                <a:lnTo>
                  <a:pt x="333" y="0"/>
                </a:lnTo>
              </a:path>
            </a:pathLst>
          </a:custGeom>
          <a:solidFill>
            <a:srgbClr val="3A8179"/>
          </a:solidFill>
          <a:ln>
            <a:noFill/>
          </a:ln>
        </p:spPr>
        <p:txBody>
          <a:bodyPr anchorCtr="0" anchor="ctr" bIns="32750" lIns="65150" spcFirstLastPara="1" rIns="65150" wrap="square" tIns="32750">
            <a:noAutofit/>
          </a:bodyPr>
          <a:lstStyle/>
          <a:p>
            <a:pPr indent="0" lvl="0" marL="0" marR="0" rtl="0" algn="ctr">
              <a:lnSpc>
                <a:spcPct val="100000"/>
              </a:lnSpc>
              <a:spcBef>
                <a:spcPts val="0"/>
              </a:spcBef>
              <a:spcAft>
                <a:spcPts val="0"/>
              </a:spcAft>
              <a:buClr>
                <a:srgbClr val="000000"/>
              </a:buClr>
              <a:buSzPts val="4000"/>
              <a:buFont typeface="Arial"/>
              <a:buNone/>
            </a:pPr>
            <a:r>
              <a:rPr b="1" i="0" lang="pt-BR" sz="4000" u="none" cap="none" strike="noStrike">
                <a:solidFill>
                  <a:srgbClr val="FFFFFF"/>
                </a:solidFill>
                <a:latin typeface="Arial"/>
                <a:ea typeface="Arial"/>
                <a:cs typeface="Arial"/>
                <a:sym typeface="Arial"/>
              </a:rPr>
              <a:t>REFERÊNCIAS</a:t>
            </a:r>
            <a:endParaRPr b="0" i="0" sz="4000" u="none" cap="none" strike="noStrike">
              <a:solidFill>
                <a:srgbClr val="000000"/>
              </a:solidFill>
              <a:latin typeface="Arial"/>
              <a:ea typeface="Arial"/>
              <a:cs typeface="Arial"/>
              <a:sym typeface="Arial"/>
            </a:endParaRPr>
          </a:p>
        </p:txBody>
      </p:sp>
      <p:sp>
        <p:nvSpPr>
          <p:cNvPr id="71" name="Google Shape;71;p1"/>
          <p:cNvSpPr/>
          <p:nvPr/>
        </p:nvSpPr>
        <p:spPr>
          <a:xfrm>
            <a:off x="11464202" y="27230065"/>
            <a:ext cx="8924812" cy="720628"/>
          </a:xfrm>
          <a:custGeom>
            <a:rect b="b" l="l" r="r" t="t"/>
            <a:pathLst>
              <a:path extrusionOk="0" h="2004" w="24797">
                <a:moveTo>
                  <a:pt x="333" y="0"/>
                </a:moveTo>
                <a:cubicBezTo>
                  <a:pt x="166" y="0"/>
                  <a:pt x="0" y="166"/>
                  <a:pt x="0" y="333"/>
                </a:cubicBezTo>
                <a:lnTo>
                  <a:pt x="0" y="1669"/>
                </a:lnTo>
                <a:cubicBezTo>
                  <a:pt x="0" y="1836"/>
                  <a:pt x="166" y="2003"/>
                  <a:pt x="333" y="2003"/>
                </a:cubicBezTo>
                <a:lnTo>
                  <a:pt x="24463" y="2003"/>
                </a:lnTo>
                <a:cubicBezTo>
                  <a:pt x="24629" y="2003"/>
                  <a:pt x="24796" y="1836"/>
                  <a:pt x="24796" y="1669"/>
                </a:cubicBezTo>
                <a:lnTo>
                  <a:pt x="24796" y="333"/>
                </a:lnTo>
                <a:cubicBezTo>
                  <a:pt x="24796" y="166"/>
                  <a:pt x="24629" y="0"/>
                  <a:pt x="24463" y="0"/>
                </a:cubicBezTo>
                <a:lnTo>
                  <a:pt x="333" y="0"/>
                </a:lnTo>
              </a:path>
            </a:pathLst>
          </a:custGeom>
          <a:solidFill>
            <a:srgbClr val="3A8179"/>
          </a:solidFill>
          <a:ln>
            <a:noFill/>
          </a:ln>
        </p:spPr>
        <p:txBody>
          <a:bodyPr anchorCtr="0" anchor="ctr" bIns="32750" lIns="65150" spcFirstLastPara="1" rIns="65150" wrap="square" tIns="32750">
            <a:noAutofit/>
          </a:bodyPr>
          <a:lstStyle/>
          <a:p>
            <a:pPr indent="0" lvl="0" marL="0" marR="0" rtl="0" algn="ctr">
              <a:lnSpc>
                <a:spcPct val="100000"/>
              </a:lnSpc>
              <a:spcBef>
                <a:spcPts val="0"/>
              </a:spcBef>
              <a:spcAft>
                <a:spcPts val="0"/>
              </a:spcAft>
              <a:buClr>
                <a:srgbClr val="000000"/>
              </a:buClr>
              <a:buSzPts val="4000"/>
              <a:buFont typeface="Arial"/>
              <a:buNone/>
            </a:pPr>
            <a:r>
              <a:rPr b="1" i="0" lang="pt-BR" sz="4000" u="none" cap="none" strike="noStrike">
                <a:solidFill>
                  <a:srgbClr val="FFFFFF"/>
                </a:solidFill>
                <a:latin typeface="Arial"/>
                <a:ea typeface="Arial"/>
                <a:cs typeface="Arial"/>
                <a:sym typeface="Arial"/>
              </a:rPr>
              <a:t>CONCLUSÕES</a:t>
            </a:r>
            <a:endParaRPr b="0" i="0" sz="4000" u="none" cap="none" strike="noStrike">
              <a:solidFill>
                <a:srgbClr val="000000"/>
              </a:solidFill>
              <a:latin typeface="Arial"/>
              <a:ea typeface="Arial"/>
              <a:cs typeface="Arial"/>
              <a:sym typeface="Arial"/>
            </a:endParaRPr>
          </a:p>
        </p:txBody>
      </p:sp>
      <p:sp>
        <p:nvSpPr>
          <p:cNvPr id="72" name="Google Shape;72;p1"/>
          <p:cNvSpPr/>
          <p:nvPr/>
        </p:nvSpPr>
        <p:spPr>
          <a:xfrm>
            <a:off x="63347" y="-136423"/>
            <a:ext cx="295500" cy="295200"/>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
          <p:cNvSpPr/>
          <p:nvPr/>
        </p:nvSpPr>
        <p:spPr>
          <a:xfrm>
            <a:off x="63347" y="-136423"/>
            <a:ext cx="295500" cy="295200"/>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
          <p:cNvSpPr/>
          <p:nvPr/>
        </p:nvSpPr>
        <p:spPr>
          <a:xfrm>
            <a:off x="63347" y="-136423"/>
            <a:ext cx="295500" cy="295200"/>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
          <p:cNvSpPr/>
          <p:nvPr/>
        </p:nvSpPr>
        <p:spPr>
          <a:xfrm>
            <a:off x="174565" y="-465062"/>
            <a:ext cx="304800" cy="304800"/>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
          <p:cNvSpPr/>
          <p:nvPr/>
        </p:nvSpPr>
        <p:spPr>
          <a:xfrm>
            <a:off x="1198361" y="5252829"/>
            <a:ext cx="19203300" cy="901200"/>
          </a:xfrm>
          <a:prstGeom prst="rect">
            <a:avLst/>
          </a:prstGeom>
          <a:noFill/>
          <a:ln>
            <a:noFill/>
          </a:ln>
        </p:spPr>
        <p:txBody>
          <a:bodyPr anchorCtr="0" anchor="t" bIns="46800" lIns="89975" spcFirstLastPara="1" rIns="89975" wrap="square" tIns="46800">
            <a:noAutofit/>
          </a:bodyPr>
          <a:lstStyle/>
          <a:p>
            <a:pPr indent="0" lvl="0" marL="0" marR="0" rtl="0" algn="ctr">
              <a:lnSpc>
                <a:spcPct val="100000"/>
              </a:lnSpc>
              <a:spcBef>
                <a:spcPts val="0"/>
              </a:spcBef>
              <a:spcAft>
                <a:spcPts val="0"/>
              </a:spcAft>
              <a:buClr>
                <a:srgbClr val="000000"/>
              </a:buClr>
              <a:buSzPts val="3600"/>
              <a:buFont typeface="Arial"/>
              <a:buNone/>
            </a:pPr>
            <a:r>
              <a:rPr b="0" i="0" lang="pt-BR" sz="3600" u="none" cap="none" strike="noStrike">
                <a:solidFill>
                  <a:schemeClr val="dk1"/>
                </a:solidFill>
                <a:latin typeface="Arial"/>
                <a:ea typeface="Arial"/>
                <a:cs typeface="Arial"/>
                <a:sym typeface="Arial"/>
                <a:extLst>
                  <a:ext uri="http://customooxmlschemas.google.com/">
                    <go:slidesCustomData xmlns:go="http://customooxmlschemas.google.com/" textRoundtripDataId="0"/>
                  </a:ext>
                </a:extLst>
              </a:rPr>
              <a:t>Nome Sobrenome, Nome Sobrenome, Nome Sobrenome</a:t>
            </a:r>
            <a:endParaRPr b="0" i="0" sz="3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lang="pt-BR" sz="3600">
                <a:solidFill>
                  <a:schemeClr val="dk1"/>
                </a:solidFill>
              </a:rPr>
              <a:t>Instituição de Ensino e/ou Pesquisa de afiliação dos autores</a:t>
            </a:r>
            <a:endParaRPr sz="3600">
              <a:solidFill>
                <a:schemeClr val="dk1"/>
              </a:solidFill>
            </a:endParaRPr>
          </a:p>
          <a:p>
            <a:pPr indent="0" lvl="0" marL="0" marR="0" rtl="0" algn="ctr">
              <a:lnSpc>
                <a:spcPct val="100000"/>
              </a:lnSpc>
              <a:spcBef>
                <a:spcPts val="0"/>
              </a:spcBef>
              <a:spcAft>
                <a:spcPts val="0"/>
              </a:spcAft>
              <a:buClr>
                <a:srgbClr val="000000"/>
              </a:buClr>
              <a:buSzPts val="3600"/>
              <a:buFont typeface="Arial"/>
              <a:buNone/>
            </a:pPr>
            <a:r>
              <a:rPr lang="pt-BR" sz="3600">
                <a:solidFill>
                  <a:schemeClr val="dk1"/>
                </a:solidFill>
              </a:rPr>
              <a:t>E-mail de contato dos autores</a:t>
            </a:r>
            <a:endParaRPr sz="3600">
              <a:solidFill>
                <a:schemeClr val="dk1"/>
              </a:solidFill>
            </a:endParaRPr>
          </a:p>
        </p:txBody>
      </p:sp>
      <p:sp>
        <p:nvSpPr>
          <p:cNvPr id="77" name="Google Shape;77;p1"/>
          <p:cNvSpPr/>
          <p:nvPr/>
        </p:nvSpPr>
        <p:spPr>
          <a:xfrm>
            <a:off x="11464202" y="28128512"/>
            <a:ext cx="8924700" cy="1464300"/>
          </a:xfrm>
          <a:prstGeom prst="rect">
            <a:avLst/>
          </a:prstGeom>
          <a:noFill/>
          <a:ln>
            <a:noFill/>
          </a:ln>
        </p:spPr>
        <p:txBody>
          <a:bodyPr anchorCtr="0" anchor="t" bIns="46800" lIns="89975" spcFirstLastPara="1" rIns="89975" wrap="square" tIns="46800">
            <a:noAutofit/>
          </a:bodyPr>
          <a:lstStyle/>
          <a:p>
            <a:pPr indent="0" lvl="0" marL="0" marR="0" rtl="0" algn="just">
              <a:lnSpc>
                <a:spcPct val="100000"/>
              </a:lnSpc>
              <a:spcBef>
                <a:spcPts val="0"/>
              </a:spcBef>
              <a:spcAft>
                <a:spcPts val="0"/>
              </a:spcAft>
              <a:buClr>
                <a:srgbClr val="000000"/>
              </a:buClr>
              <a:buSzPts val="3000"/>
              <a:buFont typeface="Arial"/>
              <a:buNone/>
            </a:pPr>
            <a:r>
              <a:rPr b="0" i="0" lang="pt-BR" sz="3000" u="none" cap="none" strike="noStrike">
                <a:solidFill>
                  <a:srgbClr val="000000"/>
                </a:solidFill>
                <a:latin typeface="Arial"/>
                <a:ea typeface="Arial"/>
                <a:cs typeface="Arial"/>
                <a:sym typeface="Arial"/>
              </a:rPr>
              <a:t>          Texto texto texto texto texto texto texto texto texto texto texto texto texto texto texto texto texto texto texto texto texto texto texto texto texto.</a:t>
            </a:r>
            <a:endParaRPr b="0" i="0" sz="3000" u="none" cap="none" strike="noStrike">
              <a:solidFill>
                <a:srgbClr val="000000"/>
              </a:solidFill>
              <a:latin typeface="Arial"/>
              <a:ea typeface="Arial"/>
              <a:cs typeface="Arial"/>
              <a:sym typeface="Arial"/>
            </a:endParaRPr>
          </a:p>
        </p:txBody>
      </p:sp>
      <p:sp>
        <p:nvSpPr>
          <p:cNvPr id="78" name="Google Shape;78;p1"/>
          <p:cNvSpPr/>
          <p:nvPr/>
        </p:nvSpPr>
        <p:spPr>
          <a:xfrm>
            <a:off x="1185717" y="17816639"/>
            <a:ext cx="9054600" cy="3592800"/>
          </a:xfrm>
          <a:prstGeom prst="rect">
            <a:avLst/>
          </a:prstGeom>
          <a:solidFill>
            <a:srgbClr val="95B5AC"/>
          </a:solidFill>
          <a:ln>
            <a:noFill/>
          </a:ln>
        </p:spPr>
        <p:txBody>
          <a:bodyPr anchorCtr="0" anchor="ctr" bIns="46800" lIns="89975" spcFirstLastPara="1" rIns="89975" wrap="square" tIns="46800">
            <a:noAutofit/>
          </a:bodyPr>
          <a:lstStyle/>
          <a:p>
            <a:pPr indent="0" lvl="0" marL="0" marR="0" rtl="0" algn="ctr">
              <a:lnSpc>
                <a:spcPct val="100000"/>
              </a:lnSpc>
              <a:spcBef>
                <a:spcPts val="0"/>
              </a:spcBef>
              <a:spcAft>
                <a:spcPts val="0"/>
              </a:spcAft>
              <a:buClr>
                <a:srgbClr val="000000"/>
              </a:buClr>
              <a:buSzPts val="6100"/>
              <a:buFont typeface="Arial"/>
              <a:buNone/>
            </a:pPr>
            <a:r>
              <a:rPr b="0" i="0" lang="pt-BR" sz="6100" u="none" cap="none" strike="noStrike">
                <a:solidFill>
                  <a:srgbClr val="000000"/>
                </a:solidFill>
                <a:latin typeface="Arial"/>
                <a:ea typeface="Arial"/>
                <a:cs typeface="Arial"/>
                <a:sym typeface="Arial"/>
              </a:rPr>
              <a:t>IMAGENS</a:t>
            </a:r>
            <a:endParaRPr b="0" i="0" sz="6100" u="none" cap="none" strike="noStrike">
              <a:solidFill>
                <a:srgbClr val="000000"/>
              </a:solidFill>
              <a:latin typeface="Arial"/>
              <a:ea typeface="Arial"/>
              <a:cs typeface="Arial"/>
              <a:sym typeface="Arial"/>
            </a:endParaRPr>
          </a:p>
        </p:txBody>
      </p:sp>
      <p:sp>
        <p:nvSpPr>
          <p:cNvPr id="79" name="Google Shape;79;p1"/>
          <p:cNvSpPr/>
          <p:nvPr/>
        </p:nvSpPr>
        <p:spPr>
          <a:xfrm>
            <a:off x="11416691" y="17969039"/>
            <a:ext cx="8972400" cy="4148100"/>
          </a:xfrm>
          <a:prstGeom prst="rect">
            <a:avLst/>
          </a:prstGeom>
          <a:solidFill>
            <a:srgbClr val="95B5AC"/>
          </a:solidFill>
          <a:ln>
            <a:noFill/>
          </a:ln>
        </p:spPr>
        <p:txBody>
          <a:bodyPr anchorCtr="0" anchor="ctr" bIns="46800" lIns="89975" spcFirstLastPara="1" rIns="89975" wrap="square" tIns="46800">
            <a:noAutofit/>
          </a:bodyPr>
          <a:lstStyle/>
          <a:p>
            <a:pPr indent="0" lvl="0" marL="0" marR="0" rtl="0" algn="ctr">
              <a:lnSpc>
                <a:spcPct val="100000"/>
              </a:lnSpc>
              <a:spcBef>
                <a:spcPts val="0"/>
              </a:spcBef>
              <a:spcAft>
                <a:spcPts val="0"/>
              </a:spcAft>
              <a:buClr>
                <a:srgbClr val="000000"/>
              </a:buClr>
              <a:buSzPts val="6100"/>
              <a:buFont typeface="Arial"/>
              <a:buNone/>
            </a:pPr>
            <a:r>
              <a:rPr b="0" i="0" lang="pt-BR" sz="6100" u="none" cap="none" strike="noStrike">
                <a:solidFill>
                  <a:srgbClr val="000000"/>
                </a:solidFill>
                <a:latin typeface="Arial"/>
                <a:ea typeface="Arial"/>
                <a:cs typeface="Arial"/>
                <a:sym typeface="Arial"/>
              </a:rPr>
              <a:t>IMAGENS/ESQUEMAS</a:t>
            </a:r>
            <a:endParaRPr b="0" i="0" sz="6100" u="none" cap="none" strike="noStrike">
              <a:solidFill>
                <a:srgbClr val="000000"/>
              </a:solidFill>
              <a:latin typeface="Arial"/>
              <a:ea typeface="Arial"/>
              <a:cs typeface="Arial"/>
              <a:sym typeface="Arial"/>
            </a:endParaRPr>
          </a:p>
        </p:txBody>
      </p:sp>
      <p:sp>
        <p:nvSpPr>
          <p:cNvPr id="80" name="Google Shape;80;p1"/>
          <p:cNvSpPr/>
          <p:nvPr/>
        </p:nvSpPr>
        <p:spPr>
          <a:xfrm>
            <a:off x="1226142" y="25310603"/>
            <a:ext cx="8972400" cy="6489000"/>
          </a:xfrm>
          <a:prstGeom prst="rect">
            <a:avLst/>
          </a:prstGeom>
          <a:noFill/>
          <a:ln>
            <a:noFill/>
          </a:ln>
        </p:spPr>
        <p:txBody>
          <a:bodyPr anchorCtr="0" anchor="t" bIns="46800" lIns="89975" spcFirstLastPara="1" rIns="89975" wrap="square" tIns="46800">
            <a:noAutofit/>
          </a:bodyPr>
          <a:lstStyle/>
          <a:p>
            <a:pPr indent="0" lvl="0" marL="0" marR="0" rtl="0" algn="just">
              <a:lnSpc>
                <a:spcPct val="100000"/>
              </a:lnSpc>
              <a:spcBef>
                <a:spcPts val="0"/>
              </a:spcBef>
              <a:spcAft>
                <a:spcPts val="0"/>
              </a:spcAft>
              <a:buClr>
                <a:srgbClr val="000000"/>
              </a:buClr>
              <a:buSzPts val="3000"/>
              <a:buFont typeface="Arial"/>
              <a:buNone/>
            </a:pPr>
            <a:r>
              <a:rPr b="0" i="0" lang="pt-BR" sz="3000" u="none" cap="none" strike="noStrike">
                <a:solidFill>
                  <a:srgbClr val="000000"/>
                </a:solidFill>
                <a:latin typeface="Arial"/>
                <a:ea typeface="Arial"/>
                <a:cs typeface="Arial"/>
                <a:sym typeface="Arial"/>
              </a:rPr>
              <a:t>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(Autor, 2014; Autor, 2015). </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000"/>
              <a:buFont typeface="Arial"/>
              <a:buNone/>
            </a:pPr>
            <a:r>
              <a:rPr b="0" i="0" lang="pt-BR" sz="3000" u="none" cap="none" strike="noStrike">
                <a:solidFill>
                  <a:srgbClr val="000000"/>
                </a:solidFill>
                <a:latin typeface="Arial"/>
                <a:ea typeface="Arial"/>
                <a:cs typeface="Arial"/>
                <a:sym typeface="Arial"/>
              </a:rPr>
              <a:t>          Texto texto texto texto texto texto texto texto texto texto texto texto texto texto texto texto texto texto texto texto texto texto texto texto texto texto texto texto . Texto texto texto texto texto texto texto texto texto texto texto texto texto texto texto texto texto texto texto texto texto texto texto texto texto texto (Autor, 2014; Autor, 2016 Autor, 2018). </a:t>
            </a:r>
            <a:endParaRPr b="0" i="0" sz="3000" u="none" cap="none" strike="noStrike">
              <a:solidFill>
                <a:srgbClr val="000000"/>
              </a:solidFill>
              <a:latin typeface="Arial"/>
              <a:ea typeface="Arial"/>
              <a:cs typeface="Arial"/>
              <a:sym typeface="Arial"/>
            </a:endParaRPr>
          </a:p>
        </p:txBody>
      </p:sp>
      <p:sp>
        <p:nvSpPr>
          <p:cNvPr id="81" name="Google Shape;81;p1"/>
          <p:cNvSpPr/>
          <p:nvPr/>
        </p:nvSpPr>
        <p:spPr>
          <a:xfrm>
            <a:off x="11464202" y="30861651"/>
            <a:ext cx="8924700" cy="398700"/>
          </a:xfrm>
          <a:prstGeom prst="rect">
            <a:avLst/>
          </a:prstGeom>
          <a:noFill/>
          <a:ln>
            <a:noFill/>
          </a:ln>
        </p:spPr>
        <p:txBody>
          <a:bodyPr anchorCtr="0" anchor="t" bIns="46800" lIns="89975" spcFirstLastPara="1" rIns="89975" wrap="square" tIns="46800">
            <a:noAutofit/>
          </a:bodyPr>
          <a:lstStyle/>
          <a:p>
            <a:pPr indent="0" lvl="0" marL="0" marR="0" rtl="0" algn="just">
              <a:lnSpc>
                <a:spcPct val="100000"/>
              </a:lnSpc>
              <a:spcBef>
                <a:spcPts val="0"/>
              </a:spcBef>
              <a:spcAft>
                <a:spcPts val="0"/>
              </a:spcAft>
              <a:buClr>
                <a:srgbClr val="000000"/>
              </a:buClr>
              <a:buSzPts val="2000"/>
              <a:buFont typeface="Arial"/>
              <a:buNone/>
            </a:pPr>
            <a:r>
              <a:rPr b="0" i="0" lang="pt-BR" sz="2000" u="none" cap="none" strike="noStrike">
                <a:solidFill>
                  <a:srgbClr val="000000"/>
                </a:solidFill>
                <a:latin typeface="Arial"/>
                <a:ea typeface="Arial"/>
                <a:cs typeface="Arial"/>
                <a:sym typeface="Arial"/>
              </a:rPr>
              <a:t>De aordo com as normas do Manual da Univates.</a:t>
            </a:r>
            <a:endParaRPr b="0" i="0" sz="2000" u="none" cap="none" strike="noStrike">
              <a:solidFill>
                <a:srgbClr val="000000"/>
              </a:solidFill>
              <a:latin typeface="Arial"/>
              <a:ea typeface="Arial"/>
              <a:cs typeface="Arial"/>
              <a:sym typeface="Arial"/>
            </a:endParaRPr>
          </a:p>
        </p:txBody>
      </p:sp>
      <p:sp>
        <p:nvSpPr>
          <p:cNvPr id="82" name="Google Shape;82;p1"/>
          <p:cNvSpPr/>
          <p:nvPr/>
        </p:nvSpPr>
        <p:spPr>
          <a:xfrm>
            <a:off x="11441886" y="23125137"/>
            <a:ext cx="8972400" cy="3312600"/>
          </a:xfrm>
          <a:prstGeom prst="rect">
            <a:avLst/>
          </a:prstGeom>
          <a:solidFill>
            <a:srgbClr val="95B5AC"/>
          </a:solidFill>
          <a:ln>
            <a:noFill/>
          </a:ln>
        </p:spPr>
        <p:txBody>
          <a:bodyPr anchorCtr="0" anchor="ctr" bIns="46800" lIns="89975" spcFirstLastPara="1" rIns="89975" wrap="square" tIns="46800">
            <a:noAutofit/>
          </a:bodyPr>
          <a:lstStyle/>
          <a:p>
            <a:pPr indent="0" lvl="0" marL="0" marR="0" rtl="0" algn="ctr">
              <a:lnSpc>
                <a:spcPct val="100000"/>
              </a:lnSpc>
              <a:spcBef>
                <a:spcPts val="0"/>
              </a:spcBef>
              <a:spcAft>
                <a:spcPts val="0"/>
              </a:spcAft>
              <a:buClr>
                <a:srgbClr val="000000"/>
              </a:buClr>
              <a:buSzPts val="6100"/>
              <a:buFont typeface="Arial"/>
              <a:buNone/>
            </a:pPr>
            <a:r>
              <a:rPr b="0" i="0" lang="pt-BR" sz="6100" u="none" cap="none" strike="noStrike">
                <a:solidFill>
                  <a:srgbClr val="000000"/>
                </a:solidFill>
                <a:latin typeface="Arial"/>
                <a:ea typeface="Arial"/>
                <a:cs typeface="Arial"/>
                <a:sym typeface="Arial"/>
              </a:rPr>
              <a:t>IMAGENS/ESQUEMAS</a:t>
            </a:r>
            <a:endParaRPr b="0" i="0" sz="6100" u="none" cap="none" strike="noStrike">
              <a:solidFill>
                <a:srgbClr val="000000"/>
              </a:solidFill>
              <a:latin typeface="Arial"/>
              <a:ea typeface="Arial"/>
              <a:cs typeface="Arial"/>
              <a:sym typeface="Arial"/>
            </a:endParaRPr>
          </a:p>
        </p:txBody>
      </p:sp>
      <p:sp>
        <p:nvSpPr>
          <p:cNvPr id="83" name="Google Shape;83;p1"/>
          <p:cNvSpPr/>
          <p:nvPr/>
        </p:nvSpPr>
        <p:spPr>
          <a:xfrm>
            <a:off x="1242586" y="21698675"/>
            <a:ext cx="8997860" cy="720628"/>
          </a:xfrm>
          <a:custGeom>
            <a:rect b="b" l="l" r="r" t="t"/>
            <a:pathLst>
              <a:path extrusionOk="0" h="2004" w="25001">
                <a:moveTo>
                  <a:pt x="333" y="0"/>
                </a:moveTo>
                <a:cubicBezTo>
                  <a:pt x="166" y="0"/>
                  <a:pt x="0" y="166"/>
                  <a:pt x="0" y="333"/>
                </a:cubicBezTo>
                <a:lnTo>
                  <a:pt x="0" y="1669"/>
                </a:lnTo>
                <a:cubicBezTo>
                  <a:pt x="0" y="1836"/>
                  <a:pt x="166" y="2003"/>
                  <a:pt x="333" y="2003"/>
                </a:cubicBezTo>
                <a:lnTo>
                  <a:pt x="24666" y="2003"/>
                </a:lnTo>
                <a:cubicBezTo>
                  <a:pt x="24833" y="2003"/>
                  <a:pt x="25000" y="1836"/>
                  <a:pt x="25000" y="1669"/>
                </a:cubicBezTo>
                <a:lnTo>
                  <a:pt x="25000" y="333"/>
                </a:lnTo>
                <a:cubicBezTo>
                  <a:pt x="25000" y="166"/>
                  <a:pt x="24833" y="0"/>
                  <a:pt x="24666" y="0"/>
                </a:cubicBezTo>
                <a:lnTo>
                  <a:pt x="333" y="0"/>
                </a:lnTo>
              </a:path>
            </a:pathLst>
          </a:custGeom>
          <a:solidFill>
            <a:srgbClr val="3A8179"/>
          </a:solidFill>
          <a:ln>
            <a:noFill/>
          </a:ln>
        </p:spPr>
        <p:txBody>
          <a:bodyPr anchorCtr="0" anchor="ctr" bIns="32750" lIns="65150" spcFirstLastPara="1" rIns="65150" wrap="square" tIns="32750">
            <a:noAutofit/>
          </a:bodyPr>
          <a:lstStyle/>
          <a:p>
            <a:pPr indent="0" lvl="0" marL="0" marR="0" rtl="0" algn="ctr">
              <a:lnSpc>
                <a:spcPct val="100000"/>
              </a:lnSpc>
              <a:spcBef>
                <a:spcPts val="0"/>
              </a:spcBef>
              <a:spcAft>
                <a:spcPts val="0"/>
              </a:spcAft>
              <a:buClr>
                <a:srgbClr val="000000"/>
              </a:buClr>
              <a:buSzPts val="4000"/>
              <a:buFont typeface="Arial"/>
              <a:buNone/>
            </a:pPr>
            <a:r>
              <a:rPr b="1" i="0" lang="pt-BR" sz="4000" u="none" cap="none" strike="noStrike">
                <a:solidFill>
                  <a:srgbClr val="FFFFFF"/>
                </a:solidFill>
                <a:latin typeface="Arial"/>
                <a:ea typeface="Arial"/>
                <a:cs typeface="Arial"/>
                <a:sym typeface="Arial"/>
              </a:rPr>
              <a:t>OBJETIVO</a:t>
            </a:r>
            <a:endParaRPr b="0" i="0" sz="4000" u="none" cap="none" strike="noStrike">
              <a:solidFill>
                <a:srgbClr val="000000"/>
              </a:solidFill>
              <a:latin typeface="Arial"/>
              <a:ea typeface="Arial"/>
              <a:cs typeface="Arial"/>
              <a:sym typeface="Arial"/>
            </a:endParaRPr>
          </a:p>
        </p:txBody>
      </p:sp>
      <p:sp>
        <p:nvSpPr>
          <p:cNvPr id="84" name="Google Shape;84;p1"/>
          <p:cNvSpPr/>
          <p:nvPr/>
        </p:nvSpPr>
        <p:spPr>
          <a:xfrm>
            <a:off x="6408909" y="4424509"/>
            <a:ext cx="8996420" cy="718830"/>
          </a:xfrm>
          <a:custGeom>
            <a:rect b="b" l="l" r="r" t="t"/>
            <a:pathLst>
              <a:path extrusionOk="0" h="1999" w="24997">
                <a:moveTo>
                  <a:pt x="333" y="0"/>
                </a:moveTo>
                <a:cubicBezTo>
                  <a:pt x="166" y="0"/>
                  <a:pt x="0" y="166"/>
                  <a:pt x="0" y="333"/>
                </a:cubicBezTo>
                <a:lnTo>
                  <a:pt x="0" y="1665"/>
                </a:lnTo>
                <a:cubicBezTo>
                  <a:pt x="0" y="1831"/>
                  <a:pt x="166" y="1998"/>
                  <a:pt x="333" y="1998"/>
                </a:cubicBezTo>
                <a:lnTo>
                  <a:pt x="24663" y="1998"/>
                </a:lnTo>
                <a:cubicBezTo>
                  <a:pt x="24829" y="1998"/>
                  <a:pt x="24996" y="1831"/>
                  <a:pt x="24996" y="1665"/>
                </a:cubicBezTo>
                <a:lnTo>
                  <a:pt x="24996" y="333"/>
                </a:lnTo>
                <a:cubicBezTo>
                  <a:pt x="24996" y="166"/>
                  <a:pt x="24829" y="0"/>
                  <a:pt x="24663" y="0"/>
                </a:cubicBezTo>
                <a:lnTo>
                  <a:pt x="333" y="0"/>
                </a:lnTo>
              </a:path>
            </a:pathLst>
          </a:custGeom>
          <a:solidFill>
            <a:srgbClr val="013530"/>
          </a:solidFill>
          <a:ln>
            <a:noFill/>
          </a:ln>
        </p:spPr>
        <p:txBody>
          <a:bodyPr anchorCtr="0" anchor="ctr" bIns="32750" lIns="65150" spcFirstLastPara="1" rIns="65150" wrap="square" tIns="32750">
            <a:noAutofit/>
          </a:bodyPr>
          <a:lstStyle/>
          <a:p>
            <a:pPr indent="0" lvl="0" marL="0" marR="0" rtl="0" algn="ctr">
              <a:lnSpc>
                <a:spcPct val="100000"/>
              </a:lnSpc>
              <a:spcBef>
                <a:spcPts val="0"/>
              </a:spcBef>
              <a:spcAft>
                <a:spcPts val="0"/>
              </a:spcAft>
              <a:buClr>
                <a:srgbClr val="000000"/>
              </a:buClr>
              <a:buSzPts val="4000"/>
              <a:buFont typeface="Arial"/>
              <a:buNone/>
            </a:pPr>
            <a:r>
              <a:rPr b="1" i="0" lang="pt-BR" sz="4000" u="none" cap="none" strike="noStrike">
                <a:solidFill>
                  <a:srgbClr val="FFFFFF"/>
                </a:solidFill>
                <a:latin typeface="Arial"/>
                <a:ea typeface="Arial"/>
                <a:cs typeface="Arial"/>
                <a:sym typeface="Arial"/>
              </a:rPr>
              <a:t>TÍTULO</a:t>
            </a:r>
            <a:endParaRPr b="0" i="0" sz="4000" u="none" cap="none" strike="noStrike">
              <a:solidFill>
                <a:srgbClr val="000000"/>
              </a:solidFill>
              <a:latin typeface="Arial"/>
              <a:ea typeface="Arial"/>
              <a:cs typeface="Arial"/>
              <a:sym typeface="Arial"/>
            </a:endParaRPr>
          </a:p>
        </p:txBody>
      </p:sp>
      <p:pic>
        <p:nvPicPr>
          <p:cNvPr id="85" name="Google Shape;85;p1" title="Cabeçalho banner (1).png"/>
          <p:cNvPicPr preferRelativeResize="0"/>
          <p:nvPr/>
        </p:nvPicPr>
        <p:blipFill>
          <a:blip r:embed="rId3">
            <a:alphaModFix/>
          </a:blip>
          <a:stretch>
            <a:fillRect/>
          </a:stretch>
        </p:blipFill>
        <p:spPr>
          <a:xfrm>
            <a:off x="1046397" y="266900"/>
            <a:ext cx="19507200" cy="3971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