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32404050" cx="21604275"/>
  <p:notesSz cx="21142325" cy="319436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6" roundtripDataSignature="AMtx7mg550QRw2swbrlt0e/jSTc3DMHaP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6578600" y="2395538"/>
            <a:ext cx="7986713" cy="119792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2114233" y="15173246"/>
            <a:ext cx="16913860" cy="14374654"/>
          </a:xfrm>
          <a:prstGeom prst="rect">
            <a:avLst/>
          </a:prstGeom>
          <a:noFill/>
          <a:ln>
            <a:noFill/>
          </a:ln>
        </p:spPr>
        <p:txBody>
          <a:bodyPr anchorCtr="0" anchor="t" bIns="303275" lIns="303275" spcFirstLastPara="1" rIns="303275" wrap="square" tIns="30327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2114233" y="15173246"/>
            <a:ext cx="16913860" cy="14374654"/>
          </a:xfrm>
          <a:prstGeom prst="rect">
            <a:avLst/>
          </a:prstGeom>
          <a:noFill/>
          <a:ln>
            <a:noFill/>
          </a:ln>
        </p:spPr>
        <p:txBody>
          <a:bodyPr anchorCtr="0" anchor="t" bIns="303275" lIns="303275" spcFirstLastPara="1" rIns="303275" wrap="square" tIns="303275">
            <a:noAutofit/>
          </a:bodyPr>
          <a:lstStyle/>
          <a:p>
            <a:pPr indent="0" lvl="0" marL="0" rtl="0" algn="l">
              <a:lnSpc>
                <a:spcPct val="100000"/>
              </a:lnSpc>
              <a:spcBef>
                <a:spcPts val="0"/>
              </a:spcBef>
              <a:spcAft>
                <a:spcPts val="0"/>
              </a:spcAft>
              <a:buSzPts val="1100"/>
              <a:buNone/>
            </a:pPr>
            <a:r>
              <a:t/>
            </a:r>
            <a:endParaRPr/>
          </a:p>
        </p:txBody>
      </p:sp>
      <p:sp>
        <p:nvSpPr>
          <p:cNvPr id="61" name="Google Shape;61;p1:notes"/>
          <p:cNvSpPr/>
          <p:nvPr>
            <p:ph idx="2" type="sldImg"/>
          </p:nvPr>
        </p:nvSpPr>
        <p:spPr>
          <a:xfrm>
            <a:off x="6578600" y="2395538"/>
            <a:ext cx="7985125" cy="119792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3"/>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079640" y="7561080"/>
            <a:ext cx="19443601" cy="2138507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2"/>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 type="body"/>
          </p:nvPr>
        </p:nvSpPr>
        <p:spPr>
          <a:xfrm>
            <a:off x="1079640" y="7561080"/>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4" name="Google Shape;44;p12"/>
          <p:cNvSpPr txBox="1"/>
          <p:nvPr>
            <p:ph idx="2" type="body"/>
          </p:nvPr>
        </p:nvSpPr>
        <p:spPr>
          <a:xfrm>
            <a:off x="1079640" y="18731159"/>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3"/>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8" name="Google Shape;48;p13"/>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9" name="Google Shape;49;p13"/>
          <p:cNvSpPr txBox="1"/>
          <p:nvPr>
            <p:ph idx="3" type="body"/>
          </p:nvPr>
        </p:nvSpPr>
        <p:spPr>
          <a:xfrm>
            <a:off x="1079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0" name="Google Shape;50;p13"/>
          <p:cNvSpPr txBox="1"/>
          <p:nvPr>
            <p:ph idx="4" type="body"/>
          </p:nvPr>
        </p:nvSpPr>
        <p:spPr>
          <a:xfrm>
            <a:off x="11042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4"/>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 type="body"/>
          </p:nvPr>
        </p:nvSpPr>
        <p:spPr>
          <a:xfrm>
            <a:off x="107964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14"/>
          <p:cNvSpPr txBox="1"/>
          <p:nvPr>
            <p:ph idx="2" type="body"/>
          </p:nvPr>
        </p:nvSpPr>
        <p:spPr>
          <a:xfrm>
            <a:off x="765396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14"/>
          <p:cNvSpPr txBox="1"/>
          <p:nvPr>
            <p:ph idx="3" type="body"/>
          </p:nvPr>
        </p:nvSpPr>
        <p:spPr>
          <a:xfrm>
            <a:off x="1422792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6" name="Google Shape;56;p14"/>
          <p:cNvSpPr txBox="1"/>
          <p:nvPr>
            <p:ph idx="4" type="body"/>
          </p:nvPr>
        </p:nvSpPr>
        <p:spPr>
          <a:xfrm>
            <a:off x="107964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7" name="Google Shape;57;p14"/>
          <p:cNvSpPr txBox="1"/>
          <p:nvPr>
            <p:ph idx="5" type="body"/>
          </p:nvPr>
        </p:nvSpPr>
        <p:spPr>
          <a:xfrm>
            <a:off x="765396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8" name="Google Shape;58;p14"/>
          <p:cNvSpPr txBox="1"/>
          <p:nvPr>
            <p:ph idx="6" type="body"/>
          </p:nvPr>
        </p:nvSpPr>
        <p:spPr>
          <a:xfrm>
            <a:off x="1422792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5" name="Shape 15"/>
        <p:cNvGrpSpPr/>
        <p:nvPr/>
      </p:nvGrpSpPr>
      <p:grpSpPr>
        <a:xfrm>
          <a:off x="0" y="0"/>
          <a:ext cx="0" cy="0"/>
          <a:chOff x="0" y="0"/>
          <a:chExt cx="0" cy="0"/>
        </a:xfrm>
      </p:grpSpPr>
      <p:sp>
        <p:nvSpPr>
          <p:cNvPr id="16" name="Google Shape;16;p5"/>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body"/>
          </p:nvPr>
        </p:nvSpPr>
        <p:spPr>
          <a:xfrm>
            <a:off x="1079640" y="7561080"/>
            <a:ext cx="19443601"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6"/>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 type="body"/>
          </p:nvPr>
        </p:nvSpPr>
        <p:spPr>
          <a:xfrm>
            <a:off x="1079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6"/>
          <p:cNvSpPr txBox="1"/>
          <p:nvPr>
            <p:ph idx="2" type="body"/>
          </p:nvPr>
        </p:nvSpPr>
        <p:spPr>
          <a:xfrm>
            <a:off x="11042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7"/>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8"/>
          <p:cNvSpPr txBox="1"/>
          <p:nvPr>
            <p:ph idx="1" type="subTitle"/>
          </p:nvPr>
        </p:nvSpPr>
        <p:spPr>
          <a:xfrm>
            <a:off x="1079640" y="1297080"/>
            <a:ext cx="19443601" cy="2503583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9"/>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9" name="Google Shape;29;p9"/>
          <p:cNvSpPr txBox="1"/>
          <p:nvPr>
            <p:ph idx="2" type="body"/>
          </p:nvPr>
        </p:nvSpPr>
        <p:spPr>
          <a:xfrm>
            <a:off x="11042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0" name="Google Shape;30;p9"/>
          <p:cNvSpPr txBox="1"/>
          <p:nvPr>
            <p:ph idx="3" type="body"/>
          </p:nvPr>
        </p:nvSpPr>
        <p:spPr>
          <a:xfrm>
            <a:off x="1079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 type="body"/>
          </p:nvPr>
        </p:nvSpPr>
        <p:spPr>
          <a:xfrm>
            <a:off x="1079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10"/>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10"/>
          <p:cNvSpPr txBox="1"/>
          <p:nvPr>
            <p:ph idx="3" type="body"/>
          </p:nvPr>
        </p:nvSpPr>
        <p:spPr>
          <a:xfrm>
            <a:off x="11042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1"/>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9" name="Google Shape;39;p11"/>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0" name="Google Shape;40;p11"/>
          <p:cNvSpPr txBox="1"/>
          <p:nvPr>
            <p:ph idx="3" type="body"/>
          </p:nvPr>
        </p:nvSpPr>
        <p:spPr>
          <a:xfrm>
            <a:off x="1079640" y="18731159"/>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1079640" y="7561080"/>
            <a:ext cx="19443601" cy="21385079"/>
          </a:xfrm>
          <a:prstGeom prst="rect">
            <a:avLst/>
          </a:prstGeom>
          <a:noFill/>
          <a:ln>
            <a:noFill/>
          </a:ln>
        </p:spPr>
        <p:txBody>
          <a:bodyPr anchorCtr="0" anchor="t" bIns="154425" lIns="308500" spcFirstLastPara="1" rIns="308500" wrap="square" tIns="154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1079280" y="30033719"/>
            <a:ext cx="5041800" cy="172548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2"/>
          <p:cNvSpPr txBox="1"/>
          <p:nvPr>
            <p:ph idx="11" type="ftr"/>
          </p:nvPr>
        </p:nvSpPr>
        <p:spPr>
          <a:xfrm>
            <a:off x="7380360" y="30033719"/>
            <a:ext cx="6842160" cy="172548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
          <p:cNvSpPr txBox="1"/>
          <p:nvPr>
            <p:ph idx="12" type="sldNum"/>
          </p:nvPr>
        </p:nvSpPr>
        <p:spPr>
          <a:xfrm>
            <a:off x="15481080" y="30033719"/>
            <a:ext cx="5041800" cy="1725480"/>
          </a:xfrm>
          <a:prstGeom prst="rect">
            <a:avLst/>
          </a:prstGeom>
          <a:noFill/>
          <a:ln>
            <a:noFill/>
          </a:ln>
        </p:spPr>
        <p:txBody>
          <a:bodyPr anchorCtr="0" anchor="ctr" bIns="154425" lIns="308500" spcFirstLastPara="1" rIns="308500" wrap="square" tIns="154425">
            <a:noAutofit/>
          </a:bodyPr>
          <a:lstStyle>
            <a:lvl1pPr indent="0" lvl="0"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
          <p:cNvSpPr/>
          <p:nvPr/>
        </p:nvSpPr>
        <p:spPr>
          <a:xfrm>
            <a:off x="1168560" y="8210189"/>
            <a:ext cx="9055080" cy="6331268"/>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et al., 2014). Texto texto texto texto texto texto texto texto texto texto texto texto texto texto texto texto texto texto texto texto texto (Autor, 2013; Autor, 2014; Autor et al., 2016).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(Autor, 2014). Texto texto texto texto texto texto texto texto texto texto texto texto texto texto texto texto texto texto texto texto texto texto texto texto texto texto texto texto texto texto texto texto (Autor, 2014; Autor, 2016). </a:t>
            </a:r>
            <a:endParaRPr b="0" i="0" sz="3000" u="none" cap="none" strike="noStrike">
              <a:solidFill>
                <a:srgbClr val="000000"/>
              </a:solidFill>
              <a:latin typeface="Arial"/>
              <a:ea typeface="Arial"/>
              <a:cs typeface="Arial"/>
              <a:sym typeface="Arial"/>
            </a:endParaRPr>
          </a:p>
        </p:txBody>
      </p:sp>
      <p:sp>
        <p:nvSpPr>
          <p:cNvPr id="64" name="Google Shape;64;p1"/>
          <p:cNvSpPr/>
          <p:nvPr/>
        </p:nvSpPr>
        <p:spPr>
          <a:xfrm>
            <a:off x="1266805" y="19217668"/>
            <a:ext cx="8926560" cy="14644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Este estudo teve como objetivo texto texto texto texto texto texto texto texto texto texto texto texto texto texto texto texto texto texto texto texto.</a:t>
            </a:r>
            <a:endParaRPr b="0" i="0" sz="3000" u="none" cap="none" strike="noStrike">
              <a:solidFill>
                <a:srgbClr val="000000"/>
              </a:solidFill>
              <a:latin typeface="Arial"/>
              <a:ea typeface="Arial"/>
              <a:cs typeface="Arial"/>
              <a:sym typeface="Arial"/>
            </a:endParaRPr>
          </a:p>
        </p:txBody>
      </p:sp>
      <p:sp>
        <p:nvSpPr>
          <p:cNvPr id="65" name="Google Shape;65;p1"/>
          <p:cNvSpPr/>
          <p:nvPr/>
        </p:nvSpPr>
        <p:spPr>
          <a:xfrm>
            <a:off x="11449080" y="8164470"/>
            <a:ext cx="9055080" cy="87739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texto texto texto texto texto texto texto texto texto texto texto texto texto texto texto texto .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(Autor, 2017; Autor, 2018).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texto texto texto (Autor, 2014; Autor, 2016; Autor, 2018). </a:t>
            </a:r>
            <a:endParaRPr b="0" i="0" sz="3000" u="none" cap="none" strike="noStrike">
              <a:solidFill>
                <a:srgbClr val="000000"/>
              </a:solidFill>
              <a:latin typeface="Arial"/>
              <a:ea typeface="Arial"/>
              <a:cs typeface="Arial"/>
              <a:sym typeface="Arial"/>
            </a:endParaRPr>
          </a:p>
        </p:txBody>
      </p:sp>
      <p:sp>
        <p:nvSpPr>
          <p:cNvPr id="66" name="Google Shape;66;p1"/>
          <p:cNvSpPr/>
          <p:nvPr/>
        </p:nvSpPr>
        <p:spPr>
          <a:xfrm>
            <a:off x="1225440" y="7188149"/>
            <a:ext cx="8999640" cy="720720"/>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INTRODUÇÃO</a:t>
            </a:r>
            <a:endParaRPr b="0" i="0" sz="4000" u="none" cap="none" strike="noStrike">
              <a:solidFill>
                <a:schemeClr val="lt1"/>
              </a:solidFill>
              <a:latin typeface="Arial"/>
              <a:ea typeface="Arial"/>
              <a:cs typeface="Arial"/>
              <a:sym typeface="Arial"/>
            </a:endParaRPr>
          </a:p>
        </p:txBody>
      </p:sp>
      <p:sp>
        <p:nvSpPr>
          <p:cNvPr id="67" name="Google Shape;67;p1"/>
          <p:cNvSpPr/>
          <p:nvPr/>
        </p:nvSpPr>
        <p:spPr>
          <a:xfrm>
            <a:off x="1219285" y="21127468"/>
            <a:ext cx="8974080" cy="720720"/>
          </a:xfrm>
          <a:custGeom>
            <a:rect b="b" l="l" r="r" t="t"/>
            <a:pathLst>
              <a:path extrusionOk="0" h="2004" w="24930">
                <a:moveTo>
                  <a:pt x="333" y="0"/>
                </a:moveTo>
                <a:cubicBezTo>
                  <a:pt x="166" y="0"/>
                  <a:pt x="0" y="166"/>
                  <a:pt x="0" y="333"/>
                </a:cubicBezTo>
                <a:lnTo>
                  <a:pt x="0" y="1669"/>
                </a:lnTo>
                <a:cubicBezTo>
                  <a:pt x="0" y="1836"/>
                  <a:pt x="166" y="2003"/>
                  <a:pt x="333" y="2003"/>
                </a:cubicBezTo>
                <a:lnTo>
                  <a:pt x="24595" y="2003"/>
                </a:lnTo>
                <a:cubicBezTo>
                  <a:pt x="24762" y="2003"/>
                  <a:pt x="24929" y="1836"/>
                  <a:pt x="24929" y="1669"/>
                </a:cubicBezTo>
                <a:lnTo>
                  <a:pt x="24929" y="333"/>
                </a:lnTo>
                <a:cubicBezTo>
                  <a:pt x="24929" y="166"/>
                  <a:pt x="24762" y="0"/>
                  <a:pt x="24595"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METODOLOGIA OU RELATO</a:t>
            </a:r>
            <a:endParaRPr b="0" i="0" sz="4000" u="none" cap="none" strike="noStrike">
              <a:solidFill>
                <a:schemeClr val="lt1"/>
              </a:solidFill>
              <a:latin typeface="Arial"/>
              <a:ea typeface="Arial"/>
              <a:cs typeface="Arial"/>
              <a:sym typeface="Arial"/>
            </a:endParaRPr>
          </a:p>
        </p:txBody>
      </p:sp>
      <p:sp>
        <p:nvSpPr>
          <p:cNvPr id="68" name="Google Shape;68;p1"/>
          <p:cNvSpPr/>
          <p:nvPr/>
        </p:nvSpPr>
        <p:spPr>
          <a:xfrm>
            <a:off x="11505960" y="7188149"/>
            <a:ext cx="8998200" cy="718920"/>
          </a:xfrm>
          <a:custGeom>
            <a:rect b="b" l="l" r="r" t="t"/>
            <a:pathLst>
              <a:path extrusionOk="0" h="1999" w="24997">
                <a:moveTo>
                  <a:pt x="333" y="0"/>
                </a:moveTo>
                <a:cubicBezTo>
                  <a:pt x="166" y="0"/>
                  <a:pt x="0" y="166"/>
                  <a:pt x="0" y="333"/>
                </a:cubicBezTo>
                <a:lnTo>
                  <a:pt x="0" y="1665"/>
                </a:lnTo>
                <a:cubicBezTo>
                  <a:pt x="0" y="1831"/>
                  <a:pt x="166" y="1998"/>
                  <a:pt x="333" y="1998"/>
                </a:cubicBezTo>
                <a:lnTo>
                  <a:pt x="24663" y="1998"/>
                </a:lnTo>
                <a:cubicBezTo>
                  <a:pt x="24829" y="1998"/>
                  <a:pt x="24996" y="1831"/>
                  <a:pt x="24996" y="1665"/>
                </a:cubicBezTo>
                <a:lnTo>
                  <a:pt x="24996" y="333"/>
                </a:lnTo>
                <a:cubicBezTo>
                  <a:pt x="24996" y="166"/>
                  <a:pt x="24829" y="0"/>
                  <a:pt x="24663"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RESULTADOS ESPERADOS</a:t>
            </a:r>
            <a:endParaRPr b="0" i="0" sz="4000" u="none" cap="none" strike="noStrike">
              <a:solidFill>
                <a:schemeClr val="lt1"/>
              </a:solidFill>
              <a:latin typeface="Arial"/>
              <a:ea typeface="Arial"/>
              <a:cs typeface="Arial"/>
              <a:sym typeface="Arial"/>
            </a:endParaRPr>
          </a:p>
        </p:txBody>
      </p:sp>
      <p:sp>
        <p:nvSpPr>
          <p:cNvPr id="69" name="Google Shape;69;p1"/>
          <p:cNvSpPr/>
          <p:nvPr/>
        </p:nvSpPr>
        <p:spPr>
          <a:xfrm>
            <a:off x="11401560" y="28386617"/>
            <a:ext cx="8974080" cy="720720"/>
          </a:xfrm>
          <a:custGeom>
            <a:rect b="b" l="l" r="r" t="t"/>
            <a:pathLst>
              <a:path extrusionOk="0" h="2004" w="24930">
                <a:moveTo>
                  <a:pt x="333" y="0"/>
                </a:moveTo>
                <a:cubicBezTo>
                  <a:pt x="166" y="0"/>
                  <a:pt x="0" y="166"/>
                  <a:pt x="0" y="333"/>
                </a:cubicBezTo>
                <a:lnTo>
                  <a:pt x="0" y="1669"/>
                </a:lnTo>
                <a:cubicBezTo>
                  <a:pt x="0" y="1836"/>
                  <a:pt x="166" y="2003"/>
                  <a:pt x="333" y="2003"/>
                </a:cubicBezTo>
                <a:lnTo>
                  <a:pt x="24595" y="2003"/>
                </a:lnTo>
                <a:cubicBezTo>
                  <a:pt x="24762" y="2003"/>
                  <a:pt x="24929" y="1836"/>
                  <a:pt x="24929" y="1669"/>
                </a:cubicBezTo>
                <a:lnTo>
                  <a:pt x="24929" y="333"/>
                </a:lnTo>
                <a:cubicBezTo>
                  <a:pt x="24929" y="166"/>
                  <a:pt x="24762" y="0"/>
                  <a:pt x="24595"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REFERÊNCIAS</a:t>
            </a:r>
            <a:endParaRPr b="0" i="0" sz="4000" u="none" cap="none" strike="noStrike">
              <a:solidFill>
                <a:schemeClr val="lt1"/>
              </a:solidFill>
              <a:latin typeface="Arial"/>
              <a:ea typeface="Arial"/>
              <a:cs typeface="Arial"/>
              <a:sym typeface="Arial"/>
            </a:endParaRPr>
          </a:p>
        </p:txBody>
      </p:sp>
      <p:sp>
        <p:nvSpPr>
          <p:cNvPr id="70" name="Google Shape;70;p1"/>
          <p:cNvSpPr/>
          <p:nvPr/>
        </p:nvSpPr>
        <p:spPr>
          <a:xfrm>
            <a:off x="11449080" y="25551712"/>
            <a:ext cx="8926560" cy="720720"/>
          </a:xfrm>
          <a:custGeom>
            <a:rect b="b" l="l" r="r" t="t"/>
            <a:pathLst>
              <a:path extrusionOk="0" h="2004" w="24797">
                <a:moveTo>
                  <a:pt x="333" y="0"/>
                </a:moveTo>
                <a:cubicBezTo>
                  <a:pt x="166" y="0"/>
                  <a:pt x="0" y="166"/>
                  <a:pt x="0" y="333"/>
                </a:cubicBezTo>
                <a:lnTo>
                  <a:pt x="0" y="1669"/>
                </a:lnTo>
                <a:cubicBezTo>
                  <a:pt x="0" y="1836"/>
                  <a:pt x="166" y="2003"/>
                  <a:pt x="333" y="2003"/>
                </a:cubicBezTo>
                <a:lnTo>
                  <a:pt x="24463" y="2003"/>
                </a:lnTo>
                <a:cubicBezTo>
                  <a:pt x="24629" y="2003"/>
                  <a:pt x="24796" y="1836"/>
                  <a:pt x="24796" y="1669"/>
                </a:cubicBezTo>
                <a:lnTo>
                  <a:pt x="24796" y="333"/>
                </a:lnTo>
                <a:cubicBezTo>
                  <a:pt x="24796" y="166"/>
                  <a:pt x="24629" y="0"/>
                  <a:pt x="24463"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CONCLUSÕES</a:t>
            </a:r>
            <a:endParaRPr b="0" i="0" sz="4000" u="none" cap="none" strike="noStrike">
              <a:solidFill>
                <a:schemeClr val="lt1"/>
              </a:solidFill>
              <a:latin typeface="Arial"/>
              <a:ea typeface="Arial"/>
              <a:cs typeface="Arial"/>
              <a:sym typeface="Arial"/>
            </a:endParaRPr>
          </a:p>
        </p:txBody>
      </p:sp>
      <p:sp>
        <p:nvSpPr>
          <p:cNvPr id="71" name="Google Shape;71;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1"/>
          <p:cNvSpPr/>
          <p:nvPr/>
        </p:nvSpPr>
        <p:spPr>
          <a:xfrm>
            <a:off x="174600" y="-465120"/>
            <a:ext cx="304920" cy="30492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
          <p:cNvSpPr/>
          <p:nvPr/>
        </p:nvSpPr>
        <p:spPr>
          <a:xfrm>
            <a:off x="1168560" y="5006885"/>
            <a:ext cx="19207080" cy="1836849"/>
          </a:xfrm>
          <a:prstGeom prst="rect">
            <a:avLst/>
          </a:pr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3600"/>
              <a:buFont typeface="Arial"/>
              <a:buNone/>
            </a:pPr>
            <a:r>
              <a:rPr b="0" i="0" lang="pt-BR" sz="3600" u="none" cap="none" strike="noStrike">
                <a:solidFill>
                  <a:schemeClr val="dk1"/>
                </a:solidFill>
                <a:latin typeface="Arial"/>
                <a:ea typeface="Arial"/>
                <a:cs typeface="Arial"/>
                <a:sym typeface="Arial"/>
              </a:rPr>
              <a:t>Nome Sobrenome, Nome Sobrenome, Nome Sobrenome</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600"/>
              </a:spcBef>
              <a:spcAft>
                <a:spcPts val="0"/>
              </a:spcAft>
              <a:buClr>
                <a:srgbClr val="000000"/>
              </a:buClr>
              <a:buSzPts val="3600"/>
              <a:buFont typeface="Arial"/>
              <a:buNone/>
            </a:pPr>
            <a:r>
              <a:rPr b="0" i="0" lang="pt-BR" sz="3000" u="none" cap="none" strike="noStrike">
                <a:solidFill>
                  <a:schemeClr val="dk1"/>
                </a:solidFill>
                <a:latin typeface="Arial"/>
                <a:ea typeface="Arial"/>
                <a:cs typeface="Arial"/>
                <a:sym typeface="Arial"/>
              </a:rPr>
              <a:t>Instituição de Ensino e/ou Pesquisa de afiliação dos autores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600"/>
              </a:spcBef>
              <a:spcAft>
                <a:spcPts val="600"/>
              </a:spcAft>
              <a:buClr>
                <a:srgbClr val="000000"/>
              </a:buClr>
              <a:buSzPts val="3600"/>
              <a:buFont typeface="Arial"/>
              <a:buNone/>
            </a:pPr>
            <a:r>
              <a:rPr b="0" i="0" lang="pt-BR" sz="3000" u="none" cap="none" strike="noStrike">
                <a:solidFill>
                  <a:schemeClr val="dk1"/>
                </a:solidFill>
                <a:latin typeface="Arial"/>
                <a:ea typeface="Arial"/>
                <a:cs typeface="Arial"/>
                <a:sym typeface="Arial"/>
              </a:rPr>
              <a:t>E-mail de contato dos autores</a:t>
            </a:r>
            <a:endParaRPr b="0" i="0" sz="3000" u="none" cap="none" strike="noStrike">
              <a:solidFill>
                <a:schemeClr val="dk1"/>
              </a:solidFill>
              <a:latin typeface="Arial"/>
              <a:ea typeface="Arial"/>
              <a:cs typeface="Arial"/>
              <a:sym typeface="Arial"/>
            </a:endParaRPr>
          </a:p>
        </p:txBody>
      </p:sp>
      <p:sp>
        <p:nvSpPr>
          <p:cNvPr id="76" name="Google Shape;76;p1"/>
          <p:cNvSpPr/>
          <p:nvPr/>
        </p:nvSpPr>
        <p:spPr>
          <a:xfrm>
            <a:off x="11449080" y="26450271"/>
            <a:ext cx="8926560" cy="146448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a:t>
            </a:r>
            <a:endParaRPr b="0" i="0" sz="3000" u="none" cap="none" strike="noStrike">
              <a:solidFill>
                <a:srgbClr val="000000"/>
              </a:solidFill>
              <a:latin typeface="Arial"/>
              <a:ea typeface="Arial"/>
              <a:cs typeface="Arial"/>
              <a:sym typeface="Arial"/>
            </a:endParaRPr>
          </a:p>
        </p:txBody>
      </p:sp>
      <p:sp>
        <p:nvSpPr>
          <p:cNvPr id="77" name="Google Shape;77;p1"/>
          <p:cNvSpPr/>
          <p:nvPr/>
        </p:nvSpPr>
        <p:spPr>
          <a:xfrm>
            <a:off x="1196280" y="14691669"/>
            <a:ext cx="9056520" cy="3124022"/>
          </a:xfrm>
          <a:prstGeom prst="rect">
            <a:avLst/>
          </a:prstGeom>
          <a:solidFill>
            <a:srgbClr val="4767ED"/>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4500" u="none" cap="none" strike="noStrike">
                <a:solidFill>
                  <a:srgbClr val="000000"/>
                </a:solidFill>
                <a:latin typeface="Arial"/>
                <a:ea typeface="Arial"/>
                <a:cs typeface="Arial"/>
                <a:sym typeface="Arial"/>
              </a:rPr>
              <a:t>IMAGENS</a:t>
            </a:r>
            <a:endParaRPr b="0" i="0" sz="4500" u="none" cap="none" strike="noStrike">
              <a:solidFill>
                <a:srgbClr val="000000"/>
              </a:solidFill>
              <a:latin typeface="Arial"/>
              <a:ea typeface="Arial"/>
              <a:cs typeface="Arial"/>
              <a:sym typeface="Arial"/>
            </a:endParaRPr>
          </a:p>
        </p:txBody>
      </p:sp>
      <p:sp>
        <p:nvSpPr>
          <p:cNvPr id="78" name="Google Shape;78;p1"/>
          <p:cNvSpPr/>
          <p:nvPr/>
        </p:nvSpPr>
        <p:spPr>
          <a:xfrm>
            <a:off x="11401560" y="17144939"/>
            <a:ext cx="8974080" cy="4148743"/>
          </a:xfrm>
          <a:prstGeom prst="rect">
            <a:avLst/>
          </a:prstGeom>
          <a:solidFill>
            <a:srgbClr val="4767ED"/>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4500" u="none" cap="none" strike="noStrike">
                <a:solidFill>
                  <a:srgbClr val="000000"/>
                </a:solidFill>
                <a:latin typeface="Arial"/>
                <a:ea typeface="Arial"/>
                <a:cs typeface="Arial"/>
                <a:sym typeface="Arial"/>
              </a:rPr>
              <a:t>IMAGENS/ESQUEMAS</a:t>
            </a:r>
            <a:endParaRPr b="0" i="0" sz="4500" u="none" cap="none" strike="noStrike">
              <a:solidFill>
                <a:srgbClr val="000000"/>
              </a:solidFill>
              <a:latin typeface="Arial"/>
              <a:ea typeface="Arial"/>
              <a:cs typeface="Arial"/>
              <a:sym typeface="Arial"/>
            </a:endParaRPr>
          </a:p>
        </p:txBody>
      </p:sp>
      <p:sp>
        <p:nvSpPr>
          <p:cNvPr id="79" name="Google Shape;79;p1"/>
          <p:cNvSpPr/>
          <p:nvPr/>
        </p:nvSpPr>
        <p:spPr>
          <a:xfrm>
            <a:off x="1219285" y="22132227"/>
            <a:ext cx="8974080" cy="7630017"/>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(Autor, 2014; Autor, 2015).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1200"/>
              </a:spcBef>
              <a:spcAft>
                <a:spcPts val="120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 Texto texto texto texto texto texto texto texto texto . Texto texto texto texto texto texto texto texto texto texto texto texto texto texto texto texto texto texto texto texto texto texto texto texto texto texto (Autor, 2014; Autor, 2016 Autor, 2018). </a:t>
            </a:r>
            <a:endParaRPr b="0" i="0" sz="3000" u="none" cap="none" strike="noStrike">
              <a:solidFill>
                <a:srgbClr val="000000"/>
              </a:solidFill>
              <a:latin typeface="Arial"/>
              <a:ea typeface="Arial"/>
              <a:cs typeface="Arial"/>
              <a:sym typeface="Arial"/>
            </a:endParaRPr>
          </a:p>
        </p:txBody>
      </p:sp>
      <p:sp>
        <p:nvSpPr>
          <p:cNvPr id="80" name="Google Shape;80;p1"/>
          <p:cNvSpPr/>
          <p:nvPr/>
        </p:nvSpPr>
        <p:spPr>
          <a:xfrm>
            <a:off x="11449080" y="29387925"/>
            <a:ext cx="8926560" cy="39888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2000"/>
              <a:buFont typeface="Arial"/>
              <a:buNone/>
            </a:pPr>
            <a:r>
              <a:rPr b="0" i="0" lang="pt-BR" sz="2000" u="none" cap="none" strike="noStrike">
                <a:solidFill>
                  <a:srgbClr val="000000"/>
                </a:solidFill>
                <a:latin typeface="Arial"/>
                <a:ea typeface="Arial"/>
                <a:cs typeface="Arial"/>
                <a:sym typeface="Arial"/>
              </a:rPr>
              <a:t>De acordo com as normas do Manual da Univates.</a:t>
            </a:r>
            <a:endParaRPr b="0" i="0" sz="2000" u="none" cap="none" strike="noStrike">
              <a:solidFill>
                <a:srgbClr val="000000"/>
              </a:solidFill>
              <a:latin typeface="Arial"/>
              <a:ea typeface="Arial"/>
              <a:cs typeface="Arial"/>
              <a:sym typeface="Arial"/>
            </a:endParaRPr>
          </a:p>
        </p:txBody>
      </p:sp>
      <p:sp>
        <p:nvSpPr>
          <p:cNvPr id="81" name="Google Shape;81;p1"/>
          <p:cNvSpPr/>
          <p:nvPr/>
        </p:nvSpPr>
        <p:spPr>
          <a:xfrm>
            <a:off x="11426760" y="21800233"/>
            <a:ext cx="8974080" cy="3313080"/>
          </a:xfrm>
          <a:prstGeom prst="rect">
            <a:avLst/>
          </a:prstGeom>
          <a:solidFill>
            <a:srgbClr val="4767ED"/>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4500" u="none" cap="none" strike="noStrike">
                <a:solidFill>
                  <a:srgbClr val="000000"/>
                </a:solidFill>
                <a:latin typeface="Arial"/>
                <a:ea typeface="Arial"/>
                <a:cs typeface="Arial"/>
                <a:sym typeface="Arial"/>
              </a:rPr>
              <a:t>IMAGENS/ESQUEMAS</a:t>
            </a:r>
            <a:endParaRPr b="0" i="0" sz="4500" u="none" cap="none" strike="noStrike">
              <a:solidFill>
                <a:srgbClr val="000000"/>
              </a:solidFill>
              <a:latin typeface="Arial"/>
              <a:ea typeface="Arial"/>
              <a:cs typeface="Arial"/>
              <a:sym typeface="Arial"/>
            </a:endParaRPr>
          </a:p>
        </p:txBody>
      </p:sp>
      <p:sp>
        <p:nvSpPr>
          <p:cNvPr id="82" name="Google Shape;82;p1"/>
          <p:cNvSpPr/>
          <p:nvPr/>
        </p:nvSpPr>
        <p:spPr>
          <a:xfrm>
            <a:off x="1193725" y="18285745"/>
            <a:ext cx="8999640" cy="720720"/>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l">
              <a:lnSpc>
                <a:spcPct val="100000"/>
              </a:lnSpc>
              <a:spcBef>
                <a:spcPts val="0"/>
              </a:spcBef>
              <a:spcAft>
                <a:spcPts val="0"/>
              </a:spcAft>
              <a:buClr>
                <a:srgbClr val="000000"/>
              </a:buClr>
              <a:buSzPts val="4000"/>
              <a:buFont typeface="Arial"/>
              <a:buNone/>
            </a:pPr>
            <a:r>
              <a:rPr b="1" i="0" lang="pt-BR" sz="4000" u="none" cap="none" strike="noStrike">
                <a:solidFill>
                  <a:schemeClr val="lt1"/>
                </a:solidFill>
                <a:latin typeface="Arial"/>
                <a:ea typeface="Arial"/>
                <a:cs typeface="Arial"/>
                <a:sym typeface="Arial"/>
              </a:rPr>
              <a:t>OBJETIVO</a:t>
            </a:r>
            <a:endParaRPr b="0" i="0" sz="4000" u="none" cap="none" strike="noStrike">
              <a:solidFill>
                <a:schemeClr val="lt1"/>
              </a:solidFill>
              <a:latin typeface="Arial"/>
              <a:ea typeface="Arial"/>
              <a:cs typeface="Arial"/>
              <a:sym typeface="Arial"/>
            </a:endParaRPr>
          </a:p>
        </p:txBody>
      </p:sp>
      <p:sp>
        <p:nvSpPr>
          <p:cNvPr id="83" name="Google Shape;83;p1"/>
          <p:cNvSpPr/>
          <p:nvPr/>
        </p:nvSpPr>
        <p:spPr>
          <a:xfrm>
            <a:off x="1193725" y="3909325"/>
            <a:ext cx="19207081" cy="720724"/>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rgbClr val="14A2A5"/>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800" u="none" cap="none" strike="noStrike">
                <a:solidFill>
                  <a:schemeClr val="lt1"/>
                </a:solidFill>
                <a:latin typeface="Arial"/>
                <a:ea typeface="Arial"/>
                <a:cs typeface="Arial"/>
                <a:sym typeface="Arial"/>
              </a:rPr>
              <a:t>TÍTULO</a:t>
            </a:r>
            <a:endParaRPr b="0" i="0" sz="4800" u="none" cap="none" strike="noStrike">
              <a:solidFill>
                <a:schemeClr val="lt1"/>
              </a:solidFill>
              <a:latin typeface="Arial"/>
              <a:ea typeface="Arial"/>
              <a:cs typeface="Arial"/>
              <a:sym typeface="Arial"/>
            </a:endParaRPr>
          </a:p>
        </p:txBody>
      </p:sp>
      <p:pic>
        <p:nvPicPr>
          <p:cNvPr id="84" name="Google Shape;84;p1"/>
          <p:cNvPicPr preferRelativeResize="0"/>
          <p:nvPr/>
        </p:nvPicPr>
        <p:blipFill rotWithShape="1">
          <a:blip r:embed="rId3">
            <a:alphaModFix/>
          </a:blip>
          <a:srcRect b="7748" l="0" r="0" t="7748"/>
          <a:stretch/>
        </p:blipFill>
        <p:spPr>
          <a:xfrm>
            <a:off x="-25400" y="0"/>
            <a:ext cx="21667625" cy="3828075"/>
          </a:xfrm>
          <a:prstGeom prst="rect">
            <a:avLst/>
          </a:prstGeom>
          <a:noFill/>
          <a:ln>
            <a:noFill/>
          </a:ln>
        </p:spPr>
      </p:pic>
      <p:pic>
        <p:nvPicPr>
          <p:cNvPr id="85" name="Google Shape;85;p1"/>
          <p:cNvPicPr preferRelativeResize="0"/>
          <p:nvPr/>
        </p:nvPicPr>
        <p:blipFill rotWithShape="1">
          <a:blip r:embed="rId4">
            <a:alphaModFix/>
          </a:blip>
          <a:srcRect b="17911" l="0" r="0" t="17911"/>
          <a:stretch/>
        </p:blipFill>
        <p:spPr>
          <a:xfrm>
            <a:off x="8430" y="30468301"/>
            <a:ext cx="21600000" cy="195555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USUARIO</dc:creator>
</cp:coreProperties>
</file>