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32404050" cx="21604275"/>
  <p:notesSz cx="21142325" cy="319436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6" roundtripDataSignature="AMtx7mgXwLlRTcVLeXcJkzDJd3yLApSCx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6578600" y="2395538"/>
            <a:ext cx="7986713" cy="119792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2114233" y="15173246"/>
            <a:ext cx="16913860" cy="14374654"/>
          </a:xfrm>
          <a:prstGeom prst="rect">
            <a:avLst/>
          </a:prstGeom>
          <a:noFill/>
          <a:ln>
            <a:noFill/>
          </a:ln>
        </p:spPr>
        <p:txBody>
          <a:bodyPr anchorCtr="0" anchor="t" bIns="303275" lIns="303275" spcFirstLastPara="1" rIns="303275" wrap="square" tIns="30327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1:notes"/>
          <p:cNvSpPr txBox="1"/>
          <p:nvPr>
            <p:ph idx="1" type="body"/>
          </p:nvPr>
        </p:nvSpPr>
        <p:spPr>
          <a:xfrm>
            <a:off x="2114233" y="15173246"/>
            <a:ext cx="16913860" cy="14374654"/>
          </a:xfrm>
          <a:prstGeom prst="rect">
            <a:avLst/>
          </a:prstGeom>
          <a:noFill/>
          <a:ln>
            <a:noFill/>
          </a:ln>
        </p:spPr>
        <p:txBody>
          <a:bodyPr anchorCtr="0" anchor="t" bIns="303275" lIns="303275" spcFirstLastPara="1" rIns="303275" wrap="square" tIns="303275">
            <a:noAutofit/>
          </a:bodyPr>
          <a:lstStyle/>
          <a:p>
            <a:pPr indent="0" lvl="0" marL="0" rtl="0" algn="l">
              <a:lnSpc>
                <a:spcPct val="100000"/>
              </a:lnSpc>
              <a:spcBef>
                <a:spcPts val="0"/>
              </a:spcBef>
              <a:spcAft>
                <a:spcPts val="0"/>
              </a:spcAft>
              <a:buSzPts val="1100"/>
              <a:buNone/>
            </a:pPr>
            <a:r>
              <a:t/>
            </a:r>
            <a:endParaRPr/>
          </a:p>
        </p:txBody>
      </p:sp>
      <p:sp>
        <p:nvSpPr>
          <p:cNvPr id="61" name="Google Shape;61;p1:notes"/>
          <p:cNvSpPr/>
          <p:nvPr>
            <p:ph idx="2" type="sldImg"/>
          </p:nvPr>
        </p:nvSpPr>
        <p:spPr>
          <a:xfrm>
            <a:off x="6578600" y="2395538"/>
            <a:ext cx="7985125" cy="119792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1" name="Shape 11"/>
        <p:cNvGrpSpPr/>
        <p:nvPr/>
      </p:nvGrpSpPr>
      <p:grpSpPr>
        <a:xfrm>
          <a:off x="0" y="0"/>
          <a:ext cx="0" cy="0"/>
          <a:chOff x="0" y="0"/>
          <a:chExt cx="0" cy="0"/>
        </a:xfrm>
      </p:grpSpPr>
      <p:sp>
        <p:nvSpPr>
          <p:cNvPr id="12" name="Google Shape;12;p3"/>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1079640" y="7561080"/>
            <a:ext cx="19443601" cy="21385079"/>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1" name="Shape 41"/>
        <p:cNvGrpSpPr/>
        <p:nvPr/>
      </p:nvGrpSpPr>
      <p:grpSpPr>
        <a:xfrm>
          <a:off x="0" y="0"/>
          <a:ext cx="0" cy="0"/>
          <a:chOff x="0" y="0"/>
          <a:chExt cx="0" cy="0"/>
        </a:xfrm>
      </p:grpSpPr>
      <p:sp>
        <p:nvSpPr>
          <p:cNvPr id="42" name="Google Shape;42;p12"/>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2"/>
          <p:cNvSpPr txBox="1"/>
          <p:nvPr>
            <p:ph idx="1" type="body"/>
          </p:nvPr>
        </p:nvSpPr>
        <p:spPr>
          <a:xfrm>
            <a:off x="1079640" y="7561080"/>
            <a:ext cx="19443601"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4" name="Google Shape;44;p12"/>
          <p:cNvSpPr txBox="1"/>
          <p:nvPr>
            <p:ph idx="2" type="body"/>
          </p:nvPr>
        </p:nvSpPr>
        <p:spPr>
          <a:xfrm>
            <a:off x="1079640" y="18731159"/>
            <a:ext cx="19443601"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5" name="Shape 45"/>
        <p:cNvGrpSpPr/>
        <p:nvPr/>
      </p:nvGrpSpPr>
      <p:grpSpPr>
        <a:xfrm>
          <a:off x="0" y="0"/>
          <a:ext cx="0" cy="0"/>
          <a:chOff x="0" y="0"/>
          <a:chExt cx="0" cy="0"/>
        </a:xfrm>
      </p:grpSpPr>
      <p:sp>
        <p:nvSpPr>
          <p:cNvPr id="46" name="Google Shape;46;p13"/>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3"/>
          <p:cNvSpPr txBox="1"/>
          <p:nvPr>
            <p:ph idx="1" type="body"/>
          </p:nvPr>
        </p:nvSpPr>
        <p:spPr>
          <a:xfrm>
            <a:off x="1079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8" name="Google Shape;48;p13"/>
          <p:cNvSpPr txBox="1"/>
          <p:nvPr>
            <p:ph idx="2" type="body"/>
          </p:nvPr>
        </p:nvSpPr>
        <p:spPr>
          <a:xfrm>
            <a:off x="11042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9" name="Google Shape;49;p13"/>
          <p:cNvSpPr txBox="1"/>
          <p:nvPr>
            <p:ph idx="3" type="body"/>
          </p:nvPr>
        </p:nvSpPr>
        <p:spPr>
          <a:xfrm>
            <a:off x="1079640" y="18731159"/>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0" name="Google Shape;50;p13"/>
          <p:cNvSpPr txBox="1"/>
          <p:nvPr>
            <p:ph idx="4" type="body"/>
          </p:nvPr>
        </p:nvSpPr>
        <p:spPr>
          <a:xfrm>
            <a:off x="11042640" y="18731159"/>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1" name="Shape 51"/>
        <p:cNvGrpSpPr/>
        <p:nvPr/>
      </p:nvGrpSpPr>
      <p:grpSpPr>
        <a:xfrm>
          <a:off x="0" y="0"/>
          <a:ext cx="0" cy="0"/>
          <a:chOff x="0" y="0"/>
          <a:chExt cx="0" cy="0"/>
        </a:xfrm>
      </p:grpSpPr>
      <p:sp>
        <p:nvSpPr>
          <p:cNvPr id="52" name="Google Shape;52;p14"/>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4"/>
          <p:cNvSpPr txBox="1"/>
          <p:nvPr>
            <p:ph idx="1" type="body"/>
          </p:nvPr>
        </p:nvSpPr>
        <p:spPr>
          <a:xfrm>
            <a:off x="1079640" y="7561080"/>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4" name="Google Shape;54;p14"/>
          <p:cNvSpPr txBox="1"/>
          <p:nvPr>
            <p:ph idx="2" type="body"/>
          </p:nvPr>
        </p:nvSpPr>
        <p:spPr>
          <a:xfrm>
            <a:off x="7653960" y="7561080"/>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5" name="Google Shape;55;p14"/>
          <p:cNvSpPr txBox="1"/>
          <p:nvPr>
            <p:ph idx="3" type="body"/>
          </p:nvPr>
        </p:nvSpPr>
        <p:spPr>
          <a:xfrm>
            <a:off x="14227920" y="7561080"/>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6" name="Google Shape;56;p14"/>
          <p:cNvSpPr txBox="1"/>
          <p:nvPr>
            <p:ph idx="4" type="body"/>
          </p:nvPr>
        </p:nvSpPr>
        <p:spPr>
          <a:xfrm>
            <a:off x="1079640" y="18731159"/>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7" name="Google Shape;57;p14"/>
          <p:cNvSpPr txBox="1"/>
          <p:nvPr>
            <p:ph idx="5" type="body"/>
          </p:nvPr>
        </p:nvSpPr>
        <p:spPr>
          <a:xfrm>
            <a:off x="7653960" y="18731159"/>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8" name="Google Shape;58;p14"/>
          <p:cNvSpPr txBox="1"/>
          <p:nvPr>
            <p:ph idx="6" type="body"/>
          </p:nvPr>
        </p:nvSpPr>
        <p:spPr>
          <a:xfrm>
            <a:off x="14227920" y="18731159"/>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4" name="Shape 14"/>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5" name="Shape 15"/>
        <p:cNvGrpSpPr/>
        <p:nvPr/>
      </p:nvGrpSpPr>
      <p:grpSpPr>
        <a:xfrm>
          <a:off x="0" y="0"/>
          <a:ext cx="0" cy="0"/>
          <a:chOff x="0" y="0"/>
          <a:chExt cx="0" cy="0"/>
        </a:xfrm>
      </p:grpSpPr>
      <p:sp>
        <p:nvSpPr>
          <p:cNvPr id="16" name="Google Shape;16;p5"/>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
          <p:cNvSpPr txBox="1"/>
          <p:nvPr>
            <p:ph idx="1" type="body"/>
          </p:nvPr>
        </p:nvSpPr>
        <p:spPr>
          <a:xfrm>
            <a:off x="1079640" y="7561080"/>
            <a:ext cx="19443601" cy="21385079"/>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8" name="Shape 18"/>
        <p:cNvGrpSpPr/>
        <p:nvPr/>
      </p:nvGrpSpPr>
      <p:grpSpPr>
        <a:xfrm>
          <a:off x="0" y="0"/>
          <a:ext cx="0" cy="0"/>
          <a:chOff x="0" y="0"/>
          <a:chExt cx="0" cy="0"/>
        </a:xfrm>
      </p:grpSpPr>
      <p:sp>
        <p:nvSpPr>
          <p:cNvPr id="19" name="Google Shape;19;p6"/>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 type="body"/>
          </p:nvPr>
        </p:nvSpPr>
        <p:spPr>
          <a:xfrm>
            <a:off x="1079640" y="7561080"/>
            <a:ext cx="9488160" cy="21385079"/>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1" name="Google Shape;21;p6"/>
          <p:cNvSpPr txBox="1"/>
          <p:nvPr>
            <p:ph idx="2" type="body"/>
          </p:nvPr>
        </p:nvSpPr>
        <p:spPr>
          <a:xfrm>
            <a:off x="11042640" y="7561080"/>
            <a:ext cx="9488160" cy="21385079"/>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 name="Shape 22"/>
        <p:cNvGrpSpPr/>
        <p:nvPr/>
      </p:nvGrpSpPr>
      <p:grpSpPr>
        <a:xfrm>
          <a:off x="0" y="0"/>
          <a:ext cx="0" cy="0"/>
          <a:chOff x="0" y="0"/>
          <a:chExt cx="0" cy="0"/>
        </a:xfrm>
      </p:grpSpPr>
      <p:sp>
        <p:nvSpPr>
          <p:cNvPr id="23" name="Google Shape;23;p7"/>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4" name="Shape 24"/>
        <p:cNvGrpSpPr/>
        <p:nvPr/>
      </p:nvGrpSpPr>
      <p:grpSpPr>
        <a:xfrm>
          <a:off x="0" y="0"/>
          <a:ext cx="0" cy="0"/>
          <a:chOff x="0" y="0"/>
          <a:chExt cx="0" cy="0"/>
        </a:xfrm>
      </p:grpSpPr>
      <p:sp>
        <p:nvSpPr>
          <p:cNvPr id="25" name="Google Shape;25;p8"/>
          <p:cNvSpPr txBox="1"/>
          <p:nvPr>
            <p:ph idx="1" type="subTitle"/>
          </p:nvPr>
        </p:nvSpPr>
        <p:spPr>
          <a:xfrm>
            <a:off x="1079640" y="1297080"/>
            <a:ext cx="19443601" cy="25035839"/>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6" name="Shape 26"/>
        <p:cNvGrpSpPr/>
        <p:nvPr/>
      </p:nvGrpSpPr>
      <p:grpSpPr>
        <a:xfrm>
          <a:off x="0" y="0"/>
          <a:ext cx="0" cy="0"/>
          <a:chOff x="0" y="0"/>
          <a:chExt cx="0" cy="0"/>
        </a:xfrm>
      </p:grpSpPr>
      <p:sp>
        <p:nvSpPr>
          <p:cNvPr id="27" name="Google Shape;27;p9"/>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9"/>
          <p:cNvSpPr txBox="1"/>
          <p:nvPr>
            <p:ph idx="1" type="body"/>
          </p:nvPr>
        </p:nvSpPr>
        <p:spPr>
          <a:xfrm>
            <a:off x="1079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9" name="Google Shape;29;p9"/>
          <p:cNvSpPr txBox="1"/>
          <p:nvPr>
            <p:ph idx="2" type="body"/>
          </p:nvPr>
        </p:nvSpPr>
        <p:spPr>
          <a:xfrm>
            <a:off x="11042640" y="7561080"/>
            <a:ext cx="9488160" cy="21385079"/>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0" name="Google Shape;30;p9"/>
          <p:cNvSpPr txBox="1"/>
          <p:nvPr>
            <p:ph idx="3" type="body"/>
          </p:nvPr>
        </p:nvSpPr>
        <p:spPr>
          <a:xfrm>
            <a:off x="1079640" y="18731159"/>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1" name="Shape 31"/>
        <p:cNvGrpSpPr/>
        <p:nvPr/>
      </p:nvGrpSpPr>
      <p:grpSpPr>
        <a:xfrm>
          <a:off x="0" y="0"/>
          <a:ext cx="0" cy="0"/>
          <a:chOff x="0" y="0"/>
          <a:chExt cx="0" cy="0"/>
        </a:xfrm>
      </p:grpSpPr>
      <p:sp>
        <p:nvSpPr>
          <p:cNvPr id="32" name="Google Shape;32;p10"/>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0"/>
          <p:cNvSpPr txBox="1"/>
          <p:nvPr>
            <p:ph idx="1" type="body"/>
          </p:nvPr>
        </p:nvSpPr>
        <p:spPr>
          <a:xfrm>
            <a:off x="1079640" y="7561080"/>
            <a:ext cx="9488160" cy="21385079"/>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10"/>
          <p:cNvSpPr txBox="1"/>
          <p:nvPr>
            <p:ph idx="2" type="body"/>
          </p:nvPr>
        </p:nvSpPr>
        <p:spPr>
          <a:xfrm>
            <a:off x="11042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10"/>
          <p:cNvSpPr txBox="1"/>
          <p:nvPr>
            <p:ph idx="3" type="body"/>
          </p:nvPr>
        </p:nvSpPr>
        <p:spPr>
          <a:xfrm>
            <a:off x="11042640" y="18731159"/>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6" name="Shape 36"/>
        <p:cNvGrpSpPr/>
        <p:nvPr/>
      </p:nvGrpSpPr>
      <p:grpSpPr>
        <a:xfrm>
          <a:off x="0" y="0"/>
          <a:ext cx="0" cy="0"/>
          <a:chOff x="0" y="0"/>
          <a:chExt cx="0" cy="0"/>
        </a:xfrm>
      </p:grpSpPr>
      <p:sp>
        <p:nvSpPr>
          <p:cNvPr id="37" name="Google Shape;37;p11"/>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1"/>
          <p:cNvSpPr txBox="1"/>
          <p:nvPr>
            <p:ph idx="1" type="body"/>
          </p:nvPr>
        </p:nvSpPr>
        <p:spPr>
          <a:xfrm>
            <a:off x="1079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9" name="Google Shape;39;p11"/>
          <p:cNvSpPr txBox="1"/>
          <p:nvPr>
            <p:ph idx="2" type="body"/>
          </p:nvPr>
        </p:nvSpPr>
        <p:spPr>
          <a:xfrm>
            <a:off x="11042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0" name="Google Shape;40;p11"/>
          <p:cNvSpPr txBox="1"/>
          <p:nvPr>
            <p:ph idx="3" type="body"/>
          </p:nvPr>
        </p:nvSpPr>
        <p:spPr>
          <a:xfrm>
            <a:off x="1079640" y="18731159"/>
            <a:ext cx="19443601"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1079640" y="7561080"/>
            <a:ext cx="19443601" cy="21385079"/>
          </a:xfrm>
          <a:prstGeom prst="rect">
            <a:avLst/>
          </a:prstGeom>
          <a:noFill/>
          <a:ln>
            <a:noFill/>
          </a:ln>
        </p:spPr>
        <p:txBody>
          <a:bodyPr anchorCtr="0" anchor="t" bIns="154425" lIns="308500" spcFirstLastPara="1" rIns="308500" wrap="square" tIns="15442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2"/>
          <p:cNvSpPr txBox="1"/>
          <p:nvPr>
            <p:ph idx="10" type="dt"/>
          </p:nvPr>
        </p:nvSpPr>
        <p:spPr>
          <a:xfrm>
            <a:off x="1079280" y="30033719"/>
            <a:ext cx="5041800" cy="1725480"/>
          </a:xfrm>
          <a:prstGeom prst="rect">
            <a:avLst/>
          </a:prstGeom>
          <a:noFill/>
          <a:ln>
            <a:noFill/>
          </a:ln>
        </p:spPr>
        <p:txBody>
          <a:bodyPr anchorCtr="0" anchor="ctr" bIns="154425" lIns="308500" spcFirstLastPara="1" rIns="308500" wrap="square" tIns="154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2"/>
          <p:cNvSpPr txBox="1"/>
          <p:nvPr>
            <p:ph idx="11" type="ftr"/>
          </p:nvPr>
        </p:nvSpPr>
        <p:spPr>
          <a:xfrm>
            <a:off x="7380360" y="30033719"/>
            <a:ext cx="6842160" cy="1725480"/>
          </a:xfrm>
          <a:prstGeom prst="rect">
            <a:avLst/>
          </a:prstGeom>
          <a:noFill/>
          <a:ln>
            <a:noFill/>
          </a:ln>
        </p:spPr>
        <p:txBody>
          <a:bodyPr anchorCtr="0" anchor="ctr" bIns="154425" lIns="308500" spcFirstLastPara="1" rIns="308500" wrap="square" tIns="154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 name="Google Shape;10;p2"/>
          <p:cNvSpPr txBox="1"/>
          <p:nvPr>
            <p:ph idx="12" type="sldNum"/>
          </p:nvPr>
        </p:nvSpPr>
        <p:spPr>
          <a:xfrm>
            <a:off x="15481080" y="30033719"/>
            <a:ext cx="5041800" cy="1725480"/>
          </a:xfrm>
          <a:prstGeom prst="rect">
            <a:avLst/>
          </a:prstGeom>
          <a:noFill/>
          <a:ln>
            <a:noFill/>
          </a:ln>
        </p:spPr>
        <p:txBody>
          <a:bodyPr anchorCtr="0" anchor="ctr" bIns="154425" lIns="308500" spcFirstLastPara="1" rIns="308500" wrap="square" tIns="154425">
            <a:noAutofit/>
          </a:bodyPr>
          <a:lstStyle>
            <a:lvl1pPr indent="0" lvl="0"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
          <p:cNvSpPr/>
          <p:nvPr/>
        </p:nvSpPr>
        <p:spPr>
          <a:xfrm>
            <a:off x="1168560" y="8210189"/>
            <a:ext cx="9055080" cy="633126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(Autor et al., 2014). Texto texto texto texto texto texto texto texto texto texto texto texto texto texto texto texto texto texto texto texto texto (Autor, 2013; Autor, 2014; Autor et al., 2016). </a:t>
            </a:r>
            <a:endParaRPr b="0" i="0" sz="3000" u="none" cap="none" strike="noStrike">
              <a:solidFill>
                <a:srgbClr val="000000"/>
              </a:solidFill>
              <a:latin typeface="Arial"/>
              <a:ea typeface="Arial"/>
              <a:cs typeface="Arial"/>
              <a:sym typeface="Arial"/>
            </a:endParaRPr>
          </a:p>
          <a:p>
            <a:pPr indent="0" lvl="0" marL="0" marR="0" rtl="0" algn="just">
              <a:lnSpc>
                <a:spcPct val="100000"/>
              </a:lnSpc>
              <a:spcBef>
                <a:spcPts val="1200"/>
              </a:spcBef>
              <a:spcAft>
                <a:spcPts val="120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(Autor, 2014). Texto texto texto texto texto texto texto texto texto texto texto texto texto texto texto texto texto texto texto texto texto texto texto texto texto texto texto texto texto texto texto texto (Autor, 2014; Autor, 2016). </a:t>
            </a:r>
            <a:endParaRPr b="0" i="0" sz="3000" u="none" cap="none" strike="noStrike">
              <a:solidFill>
                <a:srgbClr val="000000"/>
              </a:solidFill>
              <a:latin typeface="Arial"/>
              <a:ea typeface="Arial"/>
              <a:cs typeface="Arial"/>
              <a:sym typeface="Arial"/>
            </a:endParaRPr>
          </a:p>
        </p:txBody>
      </p:sp>
      <p:sp>
        <p:nvSpPr>
          <p:cNvPr id="64" name="Google Shape;64;p1"/>
          <p:cNvSpPr/>
          <p:nvPr/>
        </p:nvSpPr>
        <p:spPr>
          <a:xfrm>
            <a:off x="1266805" y="19217668"/>
            <a:ext cx="8926560" cy="14644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1200"/>
              </a:spcAft>
              <a:buClr>
                <a:srgbClr val="000000"/>
              </a:buClr>
              <a:buSzPts val="3000"/>
              <a:buFont typeface="Arial"/>
              <a:buNone/>
            </a:pPr>
            <a:r>
              <a:rPr b="0" i="0" lang="pt-BR" sz="3000" u="none" cap="none" strike="noStrike">
                <a:solidFill>
                  <a:srgbClr val="000000"/>
                </a:solidFill>
                <a:latin typeface="Arial"/>
                <a:ea typeface="Arial"/>
                <a:cs typeface="Arial"/>
                <a:sym typeface="Arial"/>
              </a:rPr>
              <a:t>          Este estudo teve como objetivo texto texto texto texto texto texto texto texto texto texto texto texto texto texto texto texto texto texto texto texto.</a:t>
            </a:r>
            <a:endParaRPr b="0" i="0" sz="3000" u="none" cap="none" strike="noStrike">
              <a:solidFill>
                <a:srgbClr val="000000"/>
              </a:solidFill>
              <a:latin typeface="Arial"/>
              <a:ea typeface="Arial"/>
              <a:cs typeface="Arial"/>
              <a:sym typeface="Arial"/>
            </a:endParaRPr>
          </a:p>
        </p:txBody>
      </p:sp>
      <p:sp>
        <p:nvSpPr>
          <p:cNvPr id="65" name="Google Shape;65;p1"/>
          <p:cNvSpPr/>
          <p:nvPr/>
        </p:nvSpPr>
        <p:spPr>
          <a:xfrm>
            <a:off x="11449080" y="8164470"/>
            <a:ext cx="9055080" cy="877392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Texto texto texto texto texto texto texto texto texto texto texto texto texto texto texto texto texto texto texto . </a:t>
            </a:r>
            <a:endParaRPr b="0" i="0" sz="3000" u="none" cap="none" strike="noStrike">
              <a:solidFill>
                <a:srgbClr val="000000"/>
              </a:solidFill>
              <a:latin typeface="Arial"/>
              <a:ea typeface="Arial"/>
              <a:cs typeface="Arial"/>
              <a:sym typeface="Arial"/>
            </a:endParaRPr>
          </a:p>
          <a:p>
            <a:pPr indent="0" lvl="0" marL="0" marR="0" rtl="0" algn="just">
              <a:lnSpc>
                <a:spcPct val="100000"/>
              </a:lnSpc>
              <a:spcBef>
                <a:spcPts val="120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(Autor, 2014). Texto texto texto texto texto texto texto texto texto texto texto texto texto texto texto texto texto texto texto texto texto texto texto (Autor, 2017; Autor, 2018). </a:t>
            </a:r>
            <a:endParaRPr b="0" i="0" sz="3000" u="none" cap="none" strike="noStrike">
              <a:solidFill>
                <a:srgbClr val="000000"/>
              </a:solidFill>
              <a:latin typeface="Arial"/>
              <a:ea typeface="Arial"/>
              <a:cs typeface="Arial"/>
              <a:sym typeface="Arial"/>
            </a:endParaRPr>
          </a:p>
          <a:p>
            <a:pPr indent="0" lvl="0" marL="0" marR="0" rtl="0" algn="just">
              <a:lnSpc>
                <a:spcPct val="100000"/>
              </a:lnSpc>
              <a:spcBef>
                <a:spcPts val="1200"/>
              </a:spcBef>
              <a:spcAft>
                <a:spcPts val="120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(Autor, 2014). Texto texto texto texto texto texto texto texto texto texto texto texto texto texto texto texto texto texto texto texto texto texto texto texto texto texto (Autor, 2014; Autor, 2016; Autor, 2018). </a:t>
            </a:r>
            <a:endParaRPr b="0" i="0" sz="3000" u="none" cap="none" strike="noStrike">
              <a:solidFill>
                <a:srgbClr val="000000"/>
              </a:solidFill>
              <a:latin typeface="Arial"/>
              <a:ea typeface="Arial"/>
              <a:cs typeface="Arial"/>
              <a:sym typeface="Arial"/>
            </a:endParaRPr>
          </a:p>
        </p:txBody>
      </p:sp>
      <p:sp>
        <p:nvSpPr>
          <p:cNvPr id="66" name="Google Shape;66;p1"/>
          <p:cNvSpPr/>
          <p:nvPr/>
        </p:nvSpPr>
        <p:spPr>
          <a:xfrm>
            <a:off x="1225440" y="7188149"/>
            <a:ext cx="8999640" cy="720720"/>
          </a:xfrm>
          <a:custGeom>
            <a:rect b="b" l="l" r="r" t="t"/>
            <a:pathLst>
              <a:path extrusionOk="0" h="2004" w="25001">
                <a:moveTo>
                  <a:pt x="333" y="0"/>
                </a:moveTo>
                <a:cubicBezTo>
                  <a:pt x="166" y="0"/>
                  <a:pt x="0" y="166"/>
                  <a:pt x="0" y="333"/>
                </a:cubicBezTo>
                <a:lnTo>
                  <a:pt x="0" y="1669"/>
                </a:lnTo>
                <a:cubicBezTo>
                  <a:pt x="0" y="1836"/>
                  <a:pt x="166" y="2003"/>
                  <a:pt x="333" y="2003"/>
                </a:cubicBezTo>
                <a:lnTo>
                  <a:pt x="24666" y="2003"/>
                </a:lnTo>
                <a:cubicBezTo>
                  <a:pt x="24833" y="2003"/>
                  <a:pt x="25000" y="1836"/>
                  <a:pt x="25000" y="1669"/>
                </a:cubicBezTo>
                <a:lnTo>
                  <a:pt x="25000" y="333"/>
                </a:lnTo>
                <a:cubicBezTo>
                  <a:pt x="25000" y="166"/>
                  <a:pt x="24833" y="0"/>
                  <a:pt x="24666" y="0"/>
                </a:cubicBezTo>
                <a:lnTo>
                  <a:pt x="333" y="0"/>
                </a:lnTo>
              </a:path>
            </a:pathLst>
          </a:custGeom>
          <a:solidFill>
            <a:schemeClr val="dk2"/>
          </a:solidFill>
          <a:ln>
            <a:noFill/>
          </a:ln>
        </p:spPr>
        <p:txBody>
          <a:bodyPr anchorCtr="0" anchor="ctr" bIns="32750" lIns="65150" spcFirstLastPara="1" rIns="65150" wrap="square" tIns="32750">
            <a:noAutofit/>
          </a:bodyPr>
          <a:lstStyle/>
          <a:p>
            <a:pPr indent="0" lvl="0" marL="0" marR="0" rtl="0" algn="l">
              <a:lnSpc>
                <a:spcPct val="100000"/>
              </a:lnSpc>
              <a:spcBef>
                <a:spcPts val="0"/>
              </a:spcBef>
              <a:spcAft>
                <a:spcPts val="0"/>
              </a:spcAft>
              <a:buClr>
                <a:srgbClr val="000000"/>
              </a:buClr>
              <a:buSzPts val="4000"/>
              <a:buFont typeface="Arial"/>
              <a:buNone/>
            </a:pPr>
            <a:r>
              <a:rPr b="1" i="0" lang="pt-BR" sz="4000" u="none" cap="none" strike="noStrike">
                <a:solidFill>
                  <a:schemeClr val="lt1"/>
                </a:solidFill>
                <a:latin typeface="Arial"/>
                <a:ea typeface="Arial"/>
                <a:cs typeface="Arial"/>
                <a:sym typeface="Arial"/>
              </a:rPr>
              <a:t>INTRODUÇÃO</a:t>
            </a:r>
            <a:endParaRPr b="0" i="0" sz="4000" u="none" cap="none" strike="noStrike">
              <a:solidFill>
                <a:schemeClr val="lt1"/>
              </a:solidFill>
              <a:latin typeface="Arial"/>
              <a:ea typeface="Arial"/>
              <a:cs typeface="Arial"/>
              <a:sym typeface="Arial"/>
            </a:endParaRPr>
          </a:p>
        </p:txBody>
      </p:sp>
      <p:sp>
        <p:nvSpPr>
          <p:cNvPr id="67" name="Google Shape;67;p1"/>
          <p:cNvSpPr/>
          <p:nvPr/>
        </p:nvSpPr>
        <p:spPr>
          <a:xfrm>
            <a:off x="1219285" y="21127468"/>
            <a:ext cx="8974080" cy="720720"/>
          </a:xfrm>
          <a:custGeom>
            <a:rect b="b" l="l" r="r" t="t"/>
            <a:pathLst>
              <a:path extrusionOk="0" h="2004" w="24930">
                <a:moveTo>
                  <a:pt x="333" y="0"/>
                </a:moveTo>
                <a:cubicBezTo>
                  <a:pt x="166" y="0"/>
                  <a:pt x="0" y="166"/>
                  <a:pt x="0" y="333"/>
                </a:cubicBezTo>
                <a:lnTo>
                  <a:pt x="0" y="1669"/>
                </a:lnTo>
                <a:cubicBezTo>
                  <a:pt x="0" y="1836"/>
                  <a:pt x="166" y="2003"/>
                  <a:pt x="333" y="2003"/>
                </a:cubicBezTo>
                <a:lnTo>
                  <a:pt x="24595" y="2003"/>
                </a:lnTo>
                <a:cubicBezTo>
                  <a:pt x="24762" y="2003"/>
                  <a:pt x="24929" y="1836"/>
                  <a:pt x="24929" y="1669"/>
                </a:cubicBezTo>
                <a:lnTo>
                  <a:pt x="24929" y="333"/>
                </a:lnTo>
                <a:cubicBezTo>
                  <a:pt x="24929" y="166"/>
                  <a:pt x="24762" y="0"/>
                  <a:pt x="24595" y="0"/>
                </a:cubicBezTo>
                <a:lnTo>
                  <a:pt x="333" y="0"/>
                </a:lnTo>
              </a:path>
            </a:pathLst>
          </a:custGeom>
          <a:solidFill>
            <a:schemeClr val="dk2"/>
          </a:solidFill>
          <a:ln>
            <a:noFill/>
          </a:ln>
        </p:spPr>
        <p:txBody>
          <a:bodyPr anchorCtr="0" anchor="ctr" bIns="32750" lIns="65150" spcFirstLastPara="1" rIns="65150" wrap="square" tIns="32750">
            <a:noAutofit/>
          </a:bodyPr>
          <a:lstStyle/>
          <a:p>
            <a:pPr indent="0" lvl="0" marL="0" marR="0" rtl="0" algn="l">
              <a:lnSpc>
                <a:spcPct val="100000"/>
              </a:lnSpc>
              <a:spcBef>
                <a:spcPts val="0"/>
              </a:spcBef>
              <a:spcAft>
                <a:spcPts val="0"/>
              </a:spcAft>
              <a:buClr>
                <a:srgbClr val="000000"/>
              </a:buClr>
              <a:buSzPts val="4000"/>
              <a:buFont typeface="Arial"/>
              <a:buNone/>
            </a:pPr>
            <a:r>
              <a:rPr b="1" i="0" lang="pt-BR" sz="4000" u="none" cap="none" strike="noStrike">
                <a:solidFill>
                  <a:schemeClr val="lt1"/>
                </a:solidFill>
                <a:latin typeface="Arial"/>
                <a:ea typeface="Arial"/>
                <a:cs typeface="Arial"/>
                <a:sym typeface="Arial"/>
              </a:rPr>
              <a:t>METODOLOGIA OU RELATO</a:t>
            </a:r>
            <a:endParaRPr b="0" i="0" sz="4000" u="none" cap="none" strike="noStrike">
              <a:solidFill>
                <a:schemeClr val="lt1"/>
              </a:solidFill>
              <a:latin typeface="Arial"/>
              <a:ea typeface="Arial"/>
              <a:cs typeface="Arial"/>
              <a:sym typeface="Arial"/>
            </a:endParaRPr>
          </a:p>
        </p:txBody>
      </p:sp>
      <p:sp>
        <p:nvSpPr>
          <p:cNvPr id="68" name="Google Shape;68;p1"/>
          <p:cNvSpPr/>
          <p:nvPr/>
        </p:nvSpPr>
        <p:spPr>
          <a:xfrm>
            <a:off x="11505960" y="7188149"/>
            <a:ext cx="8998200" cy="718920"/>
          </a:xfrm>
          <a:custGeom>
            <a:rect b="b" l="l" r="r" t="t"/>
            <a:pathLst>
              <a:path extrusionOk="0" h="1999" w="24997">
                <a:moveTo>
                  <a:pt x="333" y="0"/>
                </a:moveTo>
                <a:cubicBezTo>
                  <a:pt x="166" y="0"/>
                  <a:pt x="0" y="166"/>
                  <a:pt x="0" y="333"/>
                </a:cubicBezTo>
                <a:lnTo>
                  <a:pt x="0" y="1665"/>
                </a:lnTo>
                <a:cubicBezTo>
                  <a:pt x="0" y="1831"/>
                  <a:pt x="166" y="1998"/>
                  <a:pt x="333" y="1998"/>
                </a:cubicBezTo>
                <a:lnTo>
                  <a:pt x="24663" y="1998"/>
                </a:lnTo>
                <a:cubicBezTo>
                  <a:pt x="24829" y="1998"/>
                  <a:pt x="24996" y="1831"/>
                  <a:pt x="24996" y="1665"/>
                </a:cubicBezTo>
                <a:lnTo>
                  <a:pt x="24996" y="333"/>
                </a:lnTo>
                <a:cubicBezTo>
                  <a:pt x="24996" y="166"/>
                  <a:pt x="24829" y="0"/>
                  <a:pt x="24663" y="0"/>
                </a:cubicBezTo>
                <a:lnTo>
                  <a:pt x="333" y="0"/>
                </a:lnTo>
              </a:path>
            </a:pathLst>
          </a:custGeom>
          <a:solidFill>
            <a:schemeClr val="dk2"/>
          </a:solidFill>
          <a:ln>
            <a:noFill/>
          </a:ln>
        </p:spPr>
        <p:txBody>
          <a:bodyPr anchorCtr="0" anchor="ctr" bIns="32750" lIns="65150" spcFirstLastPara="1" rIns="65150" wrap="square" tIns="32750">
            <a:noAutofit/>
          </a:bodyPr>
          <a:lstStyle/>
          <a:p>
            <a:pPr indent="0" lvl="0" marL="0" marR="0" rtl="0" algn="l">
              <a:lnSpc>
                <a:spcPct val="100000"/>
              </a:lnSpc>
              <a:spcBef>
                <a:spcPts val="0"/>
              </a:spcBef>
              <a:spcAft>
                <a:spcPts val="0"/>
              </a:spcAft>
              <a:buClr>
                <a:srgbClr val="000000"/>
              </a:buClr>
              <a:buSzPts val="4000"/>
              <a:buFont typeface="Arial"/>
              <a:buNone/>
            </a:pPr>
            <a:r>
              <a:rPr b="1" i="0" lang="pt-BR" sz="4000" u="none" cap="none" strike="noStrike">
                <a:solidFill>
                  <a:schemeClr val="lt1"/>
                </a:solidFill>
                <a:latin typeface="Arial"/>
                <a:ea typeface="Arial"/>
                <a:cs typeface="Arial"/>
                <a:sym typeface="Arial"/>
              </a:rPr>
              <a:t>RESULTADOS E</a:t>
            </a:r>
            <a:r>
              <a:rPr b="1" lang="pt-BR" sz="4000">
                <a:solidFill>
                  <a:schemeClr val="lt1"/>
                </a:solidFill>
              </a:rPr>
              <a:t>SPERADOS</a:t>
            </a:r>
            <a:endParaRPr b="0" i="0" sz="4000" u="none" cap="none" strike="noStrike">
              <a:solidFill>
                <a:schemeClr val="lt1"/>
              </a:solidFill>
              <a:latin typeface="Arial"/>
              <a:ea typeface="Arial"/>
              <a:cs typeface="Arial"/>
              <a:sym typeface="Arial"/>
            </a:endParaRPr>
          </a:p>
        </p:txBody>
      </p:sp>
      <p:sp>
        <p:nvSpPr>
          <p:cNvPr id="69" name="Google Shape;69;p1"/>
          <p:cNvSpPr/>
          <p:nvPr/>
        </p:nvSpPr>
        <p:spPr>
          <a:xfrm>
            <a:off x="11401560" y="28386617"/>
            <a:ext cx="8974080" cy="720720"/>
          </a:xfrm>
          <a:custGeom>
            <a:rect b="b" l="l" r="r" t="t"/>
            <a:pathLst>
              <a:path extrusionOk="0" h="2004" w="24930">
                <a:moveTo>
                  <a:pt x="333" y="0"/>
                </a:moveTo>
                <a:cubicBezTo>
                  <a:pt x="166" y="0"/>
                  <a:pt x="0" y="166"/>
                  <a:pt x="0" y="333"/>
                </a:cubicBezTo>
                <a:lnTo>
                  <a:pt x="0" y="1669"/>
                </a:lnTo>
                <a:cubicBezTo>
                  <a:pt x="0" y="1836"/>
                  <a:pt x="166" y="2003"/>
                  <a:pt x="333" y="2003"/>
                </a:cubicBezTo>
                <a:lnTo>
                  <a:pt x="24595" y="2003"/>
                </a:lnTo>
                <a:cubicBezTo>
                  <a:pt x="24762" y="2003"/>
                  <a:pt x="24929" y="1836"/>
                  <a:pt x="24929" y="1669"/>
                </a:cubicBezTo>
                <a:lnTo>
                  <a:pt x="24929" y="333"/>
                </a:lnTo>
                <a:cubicBezTo>
                  <a:pt x="24929" y="166"/>
                  <a:pt x="24762" y="0"/>
                  <a:pt x="24595" y="0"/>
                </a:cubicBezTo>
                <a:lnTo>
                  <a:pt x="333" y="0"/>
                </a:lnTo>
              </a:path>
            </a:pathLst>
          </a:custGeom>
          <a:solidFill>
            <a:schemeClr val="dk2"/>
          </a:solidFill>
          <a:ln>
            <a:noFill/>
          </a:ln>
        </p:spPr>
        <p:txBody>
          <a:bodyPr anchorCtr="0" anchor="ctr" bIns="32750" lIns="65150" spcFirstLastPara="1" rIns="65150" wrap="square" tIns="32750">
            <a:noAutofit/>
          </a:bodyPr>
          <a:lstStyle/>
          <a:p>
            <a:pPr indent="0" lvl="0" marL="0" marR="0" rtl="0" algn="l">
              <a:lnSpc>
                <a:spcPct val="100000"/>
              </a:lnSpc>
              <a:spcBef>
                <a:spcPts val="0"/>
              </a:spcBef>
              <a:spcAft>
                <a:spcPts val="0"/>
              </a:spcAft>
              <a:buClr>
                <a:srgbClr val="000000"/>
              </a:buClr>
              <a:buSzPts val="4000"/>
              <a:buFont typeface="Arial"/>
              <a:buNone/>
            </a:pPr>
            <a:r>
              <a:rPr b="1" i="0" lang="pt-BR" sz="4000" u="none" cap="none" strike="noStrike">
                <a:solidFill>
                  <a:schemeClr val="lt1"/>
                </a:solidFill>
                <a:latin typeface="Arial"/>
                <a:ea typeface="Arial"/>
                <a:cs typeface="Arial"/>
                <a:sym typeface="Arial"/>
              </a:rPr>
              <a:t>REFERÊNCIAS</a:t>
            </a:r>
            <a:endParaRPr b="0" i="0" sz="4000" u="none" cap="none" strike="noStrike">
              <a:solidFill>
                <a:schemeClr val="lt1"/>
              </a:solidFill>
              <a:latin typeface="Arial"/>
              <a:ea typeface="Arial"/>
              <a:cs typeface="Arial"/>
              <a:sym typeface="Arial"/>
            </a:endParaRPr>
          </a:p>
        </p:txBody>
      </p:sp>
      <p:sp>
        <p:nvSpPr>
          <p:cNvPr id="70" name="Google Shape;70;p1"/>
          <p:cNvSpPr/>
          <p:nvPr/>
        </p:nvSpPr>
        <p:spPr>
          <a:xfrm>
            <a:off x="11449080" y="25551712"/>
            <a:ext cx="8926560" cy="720720"/>
          </a:xfrm>
          <a:custGeom>
            <a:rect b="b" l="l" r="r" t="t"/>
            <a:pathLst>
              <a:path extrusionOk="0" h="2004" w="24797">
                <a:moveTo>
                  <a:pt x="333" y="0"/>
                </a:moveTo>
                <a:cubicBezTo>
                  <a:pt x="166" y="0"/>
                  <a:pt x="0" y="166"/>
                  <a:pt x="0" y="333"/>
                </a:cubicBezTo>
                <a:lnTo>
                  <a:pt x="0" y="1669"/>
                </a:lnTo>
                <a:cubicBezTo>
                  <a:pt x="0" y="1836"/>
                  <a:pt x="166" y="2003"/>
                  <a:pt x="333" y="2003"/>
                </a:cubicBezTo>
                <a:lnTo>
                  <a:pt x="24463" y="2003"/>
                </a:lnTo>
                <a:cubicBezTo>
                  <a:pt x="24629" y="2003"/>
                  <a:pt x="24796" y="1836"/>
                  <a:pt x="24796" y="1669"/>
                </a:cubicBezTo>
                <a:lnTo>
                  <a:pt x="24796" y="333"/>
                </a:lnTo>
                <a:cubicBezTo>
                  <a:pt x="24796" y="166"/>
                  <a:pt x="24629" y="0"/>
                  <a:pt x="24463" y="0"/>
                </a:cubicBezTo>
                <a:lnTo>
                  <a:pt x="333" y="0"/>
                </a:lnTo>
              </a:path>
            </a:pathLst>
          </a:custGeom>
          <a:solidFill>
            <a:schemeClr val="dk2"/>
          </a:solidFill>
          <a:ln>
            <a:noFill/>
          </a:ln>
        </p:spPr>
        <p:txBody>
          <a:bodyPr anchorCtr="0" anchor="ctr" bIns="32750" lIns="65150" spcFirstLastPara="1" rIns="65150" wrap="square" tIns="32750">
            <a:noAutofit/>
          </a:bodyPr>
          <a:lstStyle/>
          <a:p>
            <a:pPr indent="0" lvl="0" marL="0" marR="0" rtl="0" algn="l">
              <a:lnSpc>
                <a:spcPct val="100000"/>
              </a:lnSpc>
              <a:spcBef>
                <a:spcPts val="0"/>
              </a:spcBef>
              <a:spcAft>
                <a:spcPts val="0"/>
              </a:spcAft>
              <a:buClr>
                <a:srgbClr val="000000"/>
              </a:buClr>
              <a:buSzPts val="4000"/>
              <a:buFont typeface="Arial"/>
              <a:buNone/>
            </a:pPr>
            <a:r>
              <a:rPr b="1" i="0" lang="pt-BR" sz="4000" u="none" cap="none" strike="noStrike">
                <a:solidFill>
                  <a:schemeClr val="lt1"/>
                </a:solidFill>
                <a:latin typeface="Arial"/>
                <a:ea typeface="Arial"/>
                <a:cs typeface="Arial"/>
                <a:sym typeface="Arial"/>
              </a:rPr>
              <a:t>CONCLUSÕES</a:t>
            </a:r>
            <a:endParaRPr b="0" i="0" sz="4000" u="none" cap="none" strike="noStrike">
              <a:solidFill>
                <a:schemeClr val="lt1"/>
              </a:solidFill>
              <a:latin typeface="Arial"/>
              <a:ea typeface="Arial"/>
              <a:cs typeface="Arial"/>
              <a:sym typeface="Arial"/>
            </a:endParaRPr>
          </a:p>
        </p:txBody>
      </p:sp>
      <p:sp>
        <p:nvSpPr>
          <p:cNvPr id="71" name="Google Shape;71;p1"/>
          <p:cNvSpPr/>
          <p:nvPr/>
        </p:nvSpPr>
        <p:spPr>
          <a:xfrm>
            <a:off x="63360" y="-136440"/>
            <a:ext cx="295560" cy="295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 name="Google Shape;72;p1"/>
          <p:cNvSpPr/>
          <p:nvPr/>
        </p:nvSpPr>
        <p:spPr>
          <a:xfrm>
            <a:off x="63360" y="-136440"/>
            <a:ext cx="295560" cy="295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p1"/>
          <p:cNvSpPr/>
          <p:nvPr/>
        </p:nvSpPr>
        <p:spPr>
          <a:xfrm>
            <a:off x="63360" y="-136440"/>
            <a:ext cx="295560" cy="295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 name="Google Shape;74;p1"/>
          <p:cNvSpPr/>
          <p:nvPr/>
        </p:nvSpPr>
        <p:spPr>
          <a:xfrm>
            <a:off x="174600" y="-465120"/>
            <a:ext cx="304920" cy="30492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 name="Google Shape;75;p1"/>
          <p:cNvSpPr/>
          <p:nvPr/>
        </p:nvSpPr>
        <p:spPr>
          <a:xfrm>
            <a:off x="1168560" y="5006885"/>
            <a:ext cx="19207080" cy="1836849"/>
          </a:xfrm>
          <a:prstGeom prst="rect">
            <a:avLst/>
          </a:pr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Clr>
                <a:srgbClr val="000000"/>
              </a:buClr>
              <a:buSzPts val="3600"/>
              <a:buFont typeface="Arial"/>
              <a:buNone/>
            </a:pPr>
            <a:r>
              <a:rPr b="0" i="0" lang="pt-BR" sz="3600" u="none" cap="none" strike="noStrike">
                <a:solidFill>
                  <a:schemeClr val="dk1"/>
                </a:solidFill>
                <a:latin typeface="Arial"/>
                <a:ea typeface="Arial"/>
                <a:cs typeface="Arial"/>
                <a:sym typeface="Arial"/>
              </a:rPr>
              <a:t>Nome Sobrenome, Nome Sobrenome, Nome Sobrenome</a:t>
            </a:r>
            <a:endParaRPr/>
          </a:p>
          <a:p>
            <a:pPr indent="0" lvl="0" marL="0" marR="0" rtl="0" algn="ctr">
              <a:lnSpc>
                <a:spcPct val="100000"/>
              </a:lnSpc>
              <a:spcBef>
                <a:spcPts val="600"/>
              </a:spcBef>
              <a:spcAft>
                <a:spcPts val="0"/>
              </a:spcAft>
              <a:buClr>
                <a:srgbClr val="000000"/>
              </a:buClr>
              <a:buSzPts val="3600"/>
              <a:buFont typeface="Arial"/>
              <a:buNone/>
            </a:pPr>
            <a:r>
              <a:rPr b="0" i="0" lang="pt-BR" sz="3000" u="none" cap="none" strike="noStrike">
                <a:solidFill>
                  <a:schemeClr val="dk1"/>
                </a:solidFill>
                <a:latin typeface="Arial"/>
                <a:ea typeface="Arial"/>
                <a:cs typeface="Arial"/>
                <a:sym typeface="Arial"/>
              </a:rPr>
              <a:t>Instituição de Ensino e/ou Pesquisa de afiliação dos autores</a:t>
            </a:r>
            <a:endParaRPr/>
          </a:p>
          <a:p>
            <a:pPr indent="0" lvl="0" marL="0" marR="0" rtl="0" algn="ctr">
              <a:lnSpc>
                <a:spcPct val="100000"/>
              </a:lnSpc>
              <a:spcBef>
                <a:spcPts val="600"/>
              </a:spcBef>
              <a:spcAft>
                <a:spcPts val="600"/>
              </a:spcAft>
              <a:buClr>
                <a:srgbClr val="000000"/>
              </a:buClr>
              <a:buSzPts val="3600"/>
              <a:buFont typeface="Arial"/>
              <a:buNone/>
            </a:pPr>
            <a:r>
              <a:rPr b="0" i="0" lang="pt-BR" sz="3000" u="none" cap="none" strike="noStrike">
                <a:solidFill>
                  <a:schemeClr val="dk1"/>
                </a:solidFill>
                <a:latin typeface="Arial"/>
                <a:ea typeface="Arial"/>
                <a:cs typeface="Arial"/>
                <a:sym typeface="Arial"/>
              </a:rPr>
              <a:t>E-mail de contato dos autores</a:t>
            </a:r>
            <a:endParaRPr b="0" i="0" sz="3000" u="none" cap="none" strike="noStrike">
              <a:solidFill>
                <a:schemeClr val="dk1"/>
              </a:solidFill>
              <a:latin typeface="Arial"/>
              <a:ea typeface="Arial"/>
              <a:cs typeface="Arial"/>
              <a:sym typeface="Arial"/>
            </a:endParaRPr>
          </a:p>
        </p:txBody>
      </p:sp>
      <p:sp>
        <p:nvSpPr>
          <p:cNvPr id="76" name="Google Shape;76;p1"/>
          <p:cNvSpPr/>
          <p:nvPr/>
        </p:nvSpPr>
        <p:spPr>
          <a:xfrm>
            <a:off x="11449080" y="26450271"/>
            <a:ext cx="8926560" cy="1464480"/>
          </a:xfrm>
          <a:prstGeom prst="rect">
            <a:avLst/>
          </a:pr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120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a:t>
            </a:r>
            <a:endParaRPr b="0" i="0" sz="3000" u="none" cap="none" strike="noStrike">
              <a:solidFill>
                <a:srgbClr val="000000"/>
              </a:solidFill>
              <a:latin typeface="Arial"/>
              <a:ea typeface="Arial"/>
              <a:cs typeface="Arial"/>
              <a:sym typeface="Arial"/>
            </a:endParaRPr>
          </a:p>
        </p:txBody>
      </p:sp>
      <p:sp>
        <p:nvSpPr>
          <p:cNvPr id="77" name="Google Shape;77;p1"/>
          <p:cNvSpPr/>
          <p:nvPr/>
        </p:nvSpPr>
        <p:spPr>
          <a:xfrm>
            <a:off x="1196280" y="14691669"/>
            <a:ext cx="9056520" cy="3124022"/>
          </a:xfrm>
          <a:prstGeom prst="rect">
            <a:avLst/>
          </a:prstGeom>
          <a:solidFill>
            <a:schemeClr val="accent1"/>
          </a:solid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000000"/>
              </a:buClr>
              <a:buSzPts val="6100"/>
              <a:buFont typeface="Arial"/>
              <a:buNone/>
            </a:pPr>
            <a:r>
              <a:rPr b="0" i="0" lang="pt-BR" sz="4500" u="none" cap="none" strike="noStrike">
                <a:solidFill>
                  <a:srgbClr val="000000"/>
                </a:solidFill>
                <a:latin typeface="Arial"/>
                <a:ea typeface="Arial"/>
                <a:cs typeface="Arial"/>
                <a:sym typeface="Arial"/>
              </a:rPr>
              <a:t>IMAGENS</a:t>
            </a:r>
            <a:endParaRPr b="0" i="0" sz="4500" u="none" cap="none" strike="noStrike">
              <a:solidFill>
                <a:srgbClr val="000000"/>
              </a:solidFill>
              <a:latin typeface="Arial"/>
              <a:ea typeface="Arial"/>
              <a:cs typeface="Arial"/>
              <a:sym typeface="Arial"/>
            </a:endParaRPr>
          </a:p>
        </p:txBody>
      </p:sp>
      <p:sp>
        <p:nvSpPr>
          <p:cNvPr id="78" name="Google Shape;78;p1"/>
          <p:cNvSpPr/>
          <p:nvPr/>
        </p:nvSpPr>
        <p:spPr>
          <a:xfrm>
            <a:off x="11401560" y="17144939"/>
            <a:ext cx="8974080" cy="4148743"/>
          </a:xfrm>
          <a:prstGeom prst="rect">
            <a:avLst/>
          </a:prstGeom>
          <a:solidFill>
            <a:schemeClr val="accent1"/>
          </a:solid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000000"/>
              </a:buClr>
              <a:buSzPts val="6100"/>
              <a:buFont typeface="Arial"/>
              <a:buNone/>
            </a:pPr>
            <a:r>
              <a:rPr b="0" i="0" lang="pt-BR" sz="4500" u="none" cap="none" strike="noStrike">
                <a:solidFill>
                  <a:srgbClr val="000000"/>
                </a:solidFill>
                <a:latin typeface="Arial"/>
                <a:ea typeface="Arial"/>
                <a:cs typeface="Arial"/>
                <a:sym typeface="Arial"/>
              </a:rPr>
              <a:t>IMAGENS/ESQUEMAS</a:t>
            </a:r>
            <a:endParaRPr b="0" i="0" sz="4500" u="none" cap="none" strike="noStrike">
              <a:solidFill>
                <a:srgbClr val="000000"/>
              </a:solidFill>
              <a:latin typeface="Arial"/>
              <a:ea typeface="Arial"/>
              <a:cs typeface="Arial"/>
              <a:sym typeface="Arial"/>
            </a:endParaRPr>
          </a:p>
        </p:txBody>
      </p:sp>
      <p:sp>
        <p:nvSpPr>
          <p:cNvPr id="79" name="Google Shape;79;p1"/>
          <p:cNvSpPr/>
          <p:nvPr/>
        </p:nvSpPr>
        <p:spPr>
          <a:xfrm>
            <a:off x="1219285" y="22132227"/>
            <a:ext cx="8974080" cy="7630017"/>
          </a:xfrm>
          <a:prstGeom prst="rect">
            <a:avLst/>
          </a:pr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(Autor, 2014; Autor, 2015). </a:t>
            </a:r>
            <a:endParaRPr b="0" i="0" sz="3000" u="none" cap="none" strike="noStrike">
              <a:solidFill>
                <a:srgbClr val="000000"/>
              </a:solidFill>
              <a:latin typeface="Arial"/>
              <a:ea typeface="Arial"/>
              <a:cs typeface="Arial"/>
              <a:sym typeface="Arial"/>
            </a:endParaRPr>
          </a:p>
          <a:p>
            <a:pPr indent="0" lvl="0" marL="0" marR="0" rtl="0" algn="just">
              <a:lnSpc>
                <a:spcPct val="100000"/>
              </a:lnSpc>
              <a:spcBef>
                <a:spcPts val="1200"/>
              </a:spcBef>
              <a:spcAft>
                <a:spcPts val="120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texto texto texto . Texto texto texto texto texto texto texto texto texto . Texto texto texto texto texto texto texto texto texto texto texto texto texto texto texto texto texto texto texto texto texto texto texto texto texto texto (Autor, 2014; Autor, 2016 Autor, 2018). </a:t>
            </a:r>
            <a:endParaRPr b="0" i="0" sz="3000" u="none" cap="none" strike="noStrike">
              <a:solidFill>
                <a:srgbClr val="000000"/>
              </a:solidFill>
              <a:latin typeface="Arial"/>
              <a:ea typeface="Arial"/>
              <a:cs typeface="Arial"/>
              <a:sym typeface="Arial"/>
            </a:endParaRPr>
          </a:p>
        </p:txBody>
      </p:sp>
      <p:sp>
        <p:nvSpPr>
          <p:cNvPr id="80" name="Google Shape;80;p1"/>
          <p:cNvSpPr/>
          <p:nvPr/>
        </p:nvSpPr>
        <p:spPr>
          <a:xfrm>
            <a:off x="11449080" y="29387925"/>
            <a:ext cx="8926560" cy="398880"/>
          </a:xfrm>
          <a:prstGeom prst="rect">
            <a:avLst/>
          </a:pr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0"/>
              </a:spcAft>
              <a:buClr>
                <a:srgbClr val="000000"/>
              </a:buClr>
              <a:buSzPts val="2000"/>
              <a:buFont typeface="Arial"/>
              <a:buNone/>
            </a:pPr>
            <a:r>
              <a:rPr b="0" i="0" lang="pt-BR" sz="2000" u="none" cap="none" strike="noStrike">
                <a:solidFill>
                  <a:srgbClr val="000000"/>
                </a:solidFill>
                <a:latin typeface="Arial"/>
                <a:ea typeface="Arial"/>
                <a:cs typeface="Arial"/>
                <a:sym typeface="Arial"/>
              </a:rPr>
              <a:t>De acordo com as normas do Manual da Univates.</a:t>
            </a:r>
            <a:endParaRPr b="0" i="0" sz="2000" u="none" cap="none" strike="noStrike">
              <a:solidFill>
                <a:srgbClr val="000000"/>
              </a:solidFill>
              <a:latin typeface="Arial"/>
              <a:ea typeface="Arial"/>
              <a:cs typeface="Arial"/>
              <a:sym typeface="Arial"/>
            </a:endParaRPr>
          </a:p>
        </p:txBody>
      </p:sp>
      <p:sp>
        <p:nvSpPr>
          <p:cNvPr id="81" name="Google Shape;81;p1"/>
          <p:cNvSpPr/>
          <p:nvPr/>
        </p:nvSpPr>
        <p:spPr>
          <a:xfrm>
            <a:off x="11426760" y="21800233"/>
            <a:ext cx="8974080" cy="3313080"/>
          </a:xfrm>
          <a:prstGeom prst="rect">
            <a:avLst/>
          </a:prstGeom>
          <a:solidFill>
            <a:schemeClr val="accent1"/>
          </a:solid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000000"/>
              </a:buClr>
              <a:buSzPts val="6100"/>
              <a:buFont typeface="Arial"/>
              <a:buNone/>
            </a:pPr>
            <a:r>
              <a:rPr b="0" i="0" lang="pt-BR" sz="4500" u="none" cap="none" strike="noStrike">
                <a:solidFill>
                  <a:srgbClr val="000000"/>
                </a:solidFill>
                <a:latin typeface="Arial"/>
                <a:ea typeface="Arial"/>
                <a:cs typeface="Arial"/>
                <a:sym typeface="Arial"/>
              </a:rPr>
              <a:t>IMAGENS/ESQUEMAS</a:t>
            </a:r>
            <a:endParaRPr b="0" i="0" sz="4500" u="none" cap="none" strike="noStrike">
              <a:solidFill>
                <a:srgbClr val="000000"/>
              </a:solidFill>
              <a:latin typeface="Arial"/>
              <a:ea typeface="Arial"/>
              <a:cs typeface="Arial"/>
              <a:sym typeface="Arial"/>
            </a:endParaRPr>
          </a:p>
        </p:txBody>
      </p:sp>
      <p:sp>
        <p:nvSpPr>
          <p:cNvPr id="82" name="Google Shape;82;p1"/>
          <p:cNvSpPr/>
          <p:nvPr/>
        </p:nvSpPr>
        <p:spPr>
          <a:xfrm>
            <a:off x="1193725" y="18285745"/>
            <a:ext cx="8999640" cy="720720"/>
          </a:xfrm>
          <a:custGeom>
            <a:rect b="b" l="l" r="r" t="t"/>
            <a:pathLst>
              <a:path extrusionOk="0" h="2004" w="25001">
                <a:moveTo>
                  <a:pt x="333" y="0"/>
                </a:moveTo>
                <a:cubicBezTo>
                  <a:pt x="166" y="0"/>
                  <a:pt x="0" y="166"/>
                  <a:pt x="0" y="333"/>
                </a:cubicBezTo>
                <a:lnTo>
                  <a:pt x="0" y="1669"/>
                </a:lnTo>
                <a:cubicBezTo>
                  <a:pt x="0" y="1836"/>
                  <a:pt x="166" y="2003"/>
                  <a:pt x="333" y="2003"/>
                </a:cubicBezTo>
                <a:lnTo>
                  <a:pt x="24666" y="2003"/>
                </a:lnTo>
                <a:cubicBezTo>
                  <a:pt x="24833" y="2003"/>
                  <a:pt x="25000" y="1836"/>
                  <a:pt x="25000" y="1669"/>
                </a:cubicBezTo>
                <a:lnTo>
                  <a:pt x="25000" y="333"/>
                </a:lnTo>
                <a:cubicBezTo>
                  <a:pt x="25000" y="166"/>
                  <a:pt x="24833" y="0"/>
                  <a:pt x="24666" y="0"/>
                </a:cubicBezTo>
                <a:lnTo>
                  <a:pt x="333" y="0"/>
                </a:lnTo>
              </a:path>
            </a:pathLst>
          </a:custGeom>
          <a:solidFill>
            <a:schemeClr val="dk2"/>
          </a:solidFill>
          <a:ln>
            <a:noFill/>
          </a:ln>
        </p:spPr>
        <p:txBody>
          <a:bodyPr anchorCtr="0" anchor="ctr" bIns="32750" lIns="65150" spcFirstLastPara="1" rIns="65150" wrap="square" tIns="32750">
            <a:noAutofit/>
          </a:bodyPr>
          <a:lstStyle/>
          <a:p>
            <a:pPr indent="0" lvl="0" marL="0" marR="0" rtl="0" algn="l">
              <a:lnSpc>
                <a:spcPct val="100000"/>
              </a:lnSpc>
              <a:spcBef>
                <a:spcPts val="0"/>
              </a:spcBef>
              <a:spcAft>
                <a:spcPts val="0"/>
              </a:spcAft>
              <a:buClr>
                <a:srgbClr val="000000"/>
              </a:buClr>
              <a:buSzPts val="4000"/>
              <a:buFont typeface="Arial"/>
              <a:buNone/>
            </a:pPr>
            <a:r>
              <a:rPr b="1" i="0" lang="pt-BR" sz="4000" u="none" cap="none" strike="noStrike">
                <a:solidFill>
                  <a:schemeClr val="lt1"/>
                </a:solidFill>
                <a:latin typeface="Arial"/>
                <a:ea typeface="Arial"/>
                <a:cs typeface="Arial"/>
                <a:sym typeface="Arial"/>
              </a:rPr>
              <a:t>OBJETIVO</a:t>
            </a:r>
            <a:endParaRPr b="0" i="0" sz="4000" u="none" cap="none" strike="noStrike">
              <a:solidFill>
                <a:schemeClr val="lt1"/>
              </a:solidFill>
              <a:latin typeface="Arial"/>
              <a:ea typeface="Arial"/>
              <a:cs typeface="Arial"/>
              <a:sym typeface="Arial"/>
            </a:endParaRPr>
          </a:p>
        </p:txBody>
      </p:sp>
      <p:sp>
        <p:nvSpPr>
          <p:cNvPr id="83" name="Google Shape;83;p1"/>
          <p:cNvSpPr/>
          <p:nvPr/>
        </p:nvSpPr>
        <p:spPr>
          <a:xfrm>
            <a:off x="1193725" y="3909325"/>
            <a:ext cx="19207081" cy="720724"/>
          </a:xfrm>
          <a:custGeom>
            <a:rect b="b" l="l" r="r" t="t"/>
            <a:pathLst>
              <a:path extrusionOk="0" h="2004" w="25001">
                <a:moveTo>
                  <a:pt x="333" y="0"/>
                </a:moveTo>
                <a:cubicBezTo>
                  <a:pt x="166" y="0"/>
                  <a:pt x="0" y="166"/>
                  <a:pt x="0" y="333"/>
                </a:cubicBezTo>
                <a:lnTo>
                  <a:pt x="0" y="1669"/>
                </a:lnTo>
                <a:cubicBezTo>
                  <a:pt x="0" y="1836"/>
                  <a:pt x="166" y="2003"/>
                  <a:pt x="333" y="2003"/>
                </a:cubicBezTo>
                <a:lnTo>
                  <a:pt x="24666" y="2003"/>
                </a:lnTo>
                <a:cubicBezTo>
                  <a:pt x="24833" y="2003"/>
                  <a:pt x="25000" y="1836"/>
                  <a:pt x="25000" y="1669"/>
                </a:cubicBezTo>
                <a:lnTo>
                  <a:pt x="25000" y="333"/>
                </a:lnTo>
                <a:cubicBezTo>
                  <a:pt x="25000" y="166"/>
                  <a:pt x="24833" y="0"/>
                  <a:pt x="24666" y="0"/>
                </a:cubicBezTo>
                <a:lnTo>
                  <a:pt x="333" y="0"/>
                </a:lnTo>
              </a:path>
            </a:pathLst>
          </a:custGeom>
          <a:solidFill>
            <a:schemeClr val="dk2"/>
          </a:solidFill>
          <a:ln>
            <a:noFill/>
          </a:ln>
        </p:spPr>
        <p:txBody>
          <a:bodyPr anchorCtr="0" anchor="ctr" bIns="32750" lIns="65150" spcFirstLastPara="1" rIns="65150" wrap="square" tIns="32750">
            <a:noAutofit/>
          </a:bodyPr>
          <a:lstStyle/>
          <a:p>
            <a:pPr indent="0" lvl="0" marL="0" marR="0" rtl="0" algn="ctr">
              <a:lnSpc>
                <a:spcPct val="100000"/>
              </a:lnSpc>
              <a:spcBef>
                <a:spcPts val="0"/>
              </a:spcBef>
              <a:spcAft>
                <a:spcPts val="0"/>
              </a:spcAft>
              <a:buClr>
                <a:srgbClr val="000000"/>
              </a:buClr>
              <a:buSzPts val="4000"/>
              <a:buFont typeface="Arial"/>
              <a:buNone/>
            </a:pPr>
            <a:r>
              <a:rPr b="1" i="0" lang="pt-BR" sz="4800" u="none" cap="none" strike="noStrike">
                <a:solidFill>
                  <a:schemeClr val="lt1"/>
                </a:solidFill>
                <a:latin typeface="Arial"/>
                <a:ea typeface="Arial"/>
                <a:cs typeface="Arial"/>
                <a:sym typeface="Arial"/>
              </a:rPr>
              <a:t>TÍTULO</a:t>
            </a:r>
            <a:endParaRPr b="0" i="0" sz="4800" u="none" cap="none" strike="noStrike">
              <a:solidFill>
                <a:schemeClr val="lt1"/>
              </a:solidFill>
              <a:latin typeface="Arial"/>
              <a:ea typeface="Arial"/>
              <a:cs typeface="Arial"/>
              <a:sym typeface="Arial"/>
            </a:endParaRPr>
          </a:p>
        </p:txBody>
      </p:sp>
      <p:pic>
        <p:nvPicPr>
          <p:cNvPr id="84" name="Google Shape;84;p1"/>
          <p:cNvPicPr preferRelativeResize="0"/>
          <p:nvPr/>
        </p:nvPicPr>
        <p:blipFill rotWithShape="1">
          <a:blip r:embed="rId3">
            <a:alphaModFix/>
          </a:blip>
          <a:srcRect b="24262" l="0" r="0" t="24267"/>
          <a:stretch/>
        </p:blipFill>
        <p:spPr>
          <a:xfrm>
            <a:off x="-25400" y="0"/>
            <a:ext cx="21667624" cy="3828075"/>
          </a:xfrm>
          <a:prstGeom prst="rect">
            <a:avLst/>
          </a:prstGeom>
          <a:noFill/>
          <a:ln>
            <a:noFill/>
          </a:ln>
        </p:spPr>
      </p:pic>
      <p:pic>
        <p:nvPicPr>
          <p:cNvPr id="85" name="Google Shape;85;p1"/>
          <p:cNvPicPr preferRelativeResize="0"/>
          <p:nvPr/>
        </p:nvPicPr>
        <p:blipFill rotWithShape="1">
          <a:blip r:embed="rId4">
            <a:alphaModFix/>
          </a:blip>
          <a:srcRect b="17666" l="0" r="0" t="17666"/>
          <a:stretch/>
        </p:blipFill>
        <p:spPr>
          <a:xfrm>
            <a:off x="8430" y="30468301"/>
            <a:ext cx="21600000" cy="195555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USUARIO</dc:creator>
</cp:coreProperties>
</file>